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71" r:id="rId3"/>
    <p:sldId id="288" r:id="rId4"/>
    <p:sldId id="285" r:id="rId5"/>
    <p:sldId id="273" r:id="rId6"/>
    <p:sldId id="274" r:id="rId7"/>
    <p:sldId id="289" r:id="rId8"/>
    <p:sldId id="286" r:id="rId9"/>
    <p:sldId id="287" r:id="rId10"/>
  </p:sldIdLst>
  <p:sldSz cx="9144000" cy="6858000" type="screen4x3"/>
  <p:notesSz cx="6858000" cy="9144000"/>
  <p:defaultTextStyle>
    <a:defPPr>
      <a:defRPr lang="da-DK"/>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5"/>
  </p:normalViewPr>
  <p:slideViewPr>
    <p:cSldViewPr>
      <p:cViewPr varScale="1">
        <p:scale>
          <a:sx n="101" d="100"/>
          <a:sy n="101" d="100"/>
        </p:scale>
        <p:origin x="186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7F5121-AB6A-2BF2-E222-113F7DBF0F4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mn-ea"/>
                <a:cs typeface="+mn-cs"/>
              </a:defRPr>
            </a:lvl1pPr>
          </a:lstStyle>
          <a:p>
            <a:pPr>
              <a:defRPr/>
            </a:pPr>
            <a:endParaRPr lang="fr-MA"/>
          </a:p>
        </p:txBody>
      </p:sp>
      <p:sp>
        <p:nvSpPr>
          <p:cNvPr id="3" name="Date Placeholder 2">
            <a:extLst>
              <a:ext uri="{FF2B5EF4-FFF2-40B4-BE49-F238E27FC236}">
                <a16:creationId xmlns:a16="http://schemas.microsoft.com/office/drawing/2014/main" id="{E810BBCB-A7ED-1111-6C29-D94053430BB3}"/>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FF0ACEBF-FBC4-C640-B75E-86F5039B3266}" type="datetimeFigureOut">
              <a:rPr lang="en-US" altLang="en-US"/>
              <a:pPr>
                <a:defRPr/>
              </a:pPr>
              <a:t>3/3/26</a:t>
            </a:fld>
            <a:endParaRPr lang="en-US" altLang="en-US"/>
          </a:p>
        </p:txBody>
      </p:sp>
      <p:sp>
        <p:nvSpPr>
          <p:cNvPr id="4" name="Slide Image Placeholder 3">
            <a:extLst>
              <a:ext uri="{FF2B5EF4-FFF2-40B4-BE49-F238E27FC236}">
                <a16:creationId xmlns:a16="http://schemas.microsoft.com/office/drawing/2014/main" id="{FD6C2CB6-02E4-4C2A-49D4-FD1B0E7B5AE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MA" noProof="0"/>
          </a:p>
        </p:txBody>
      </p:sp>
      <p:sp>
        <p:nvSpPr>
          <p:cNvPr id="5" name="Notes Placeholder 4">
            <a:extLst>
              <a:ext uri="{FF2B5EF4-FFF2-40B4-BE49-F238E27FC236}">
                <a16:creationId xmlns:a16="http://schemas.microsoft.com/office/drawing/2014/main" id="{E2426032-4FD9-836E-4909-7CC7DA1845A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MA" noProof="0"/>
          </a:p>
        </p:txBody>
      </p:sp>
      <p:sp>
        <p:nvSpPr>
          <p:cNvPr id="6" name="Footer Placeholder 5">
            <a:extLst>
              <a:ext uri="{FF2B5EF4-FFF2-40B4-BE49-F238E27FC236}">
                <a16:creationId xmlns:a16="http://schemas.microsoft.com/office/drawing/2014/main" id="{3BA1BA39-7466-F2F8-46EC-7190EC7AABB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mn-ea"/>
                <a:cs typeface="+mn-cs"/>
              </a:defRPr>
            </a:lvl1pPr>
          </a:lstStyle>
          <a:p>
            <a:pPr>
              <a:defRPr/>
            </a:pPr>
            <a:endParaRPr lang="fr-MA"/>
          </a:p>
        </p:txBody>
      </p:sp>
      <p:sp>
        <p:nvSpPr>
          <p:cNvPr id="7" name="Slide Number Placeholder 6">
            <a:extLst>
              <a:ext uri="{FF2B5EF4-FFF2-40B4-BE49-F238E27FC236}">
                <a16:creationId xmlns:a16="http://schemas.microsoft.com/office/drawing/2014/main" id="{047A9BD8-541A-8EC3-9842-AF35F1FABA8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81039DF-9459-7A49-AE08-46AD004C02F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pPr>
              <a:defRPr/>
            </a:pPr>
            <a:fld id="{C5A17FDF-5832-BF4D-89C1-9001761EA07B}" type="slidenum">
              <a:rPr lang="fr-CA" smtClean="0"/>
              <a:pPr>
                <a:defRPr/>
              </a:pPr>
              <a:t>4</a:t>
            </a:fld>
            <a:endParaRPr lang="fr-CA"/>
          </a:p>
        </p:txBody>
      </p:sp>
      <p:sp>
        <p:nvSpPr>
          <p:cNvPr id="5" name="Espace réservé du pied de page 4">
            <a:extLst>
              <a:ext uri="{FF2B5EF4-FFF2-40B4-BE49-F238E27FC236}">
                <a16:creationId xmlns:a16="http://schemas.microsoft.com/office/drawing/2014/main" id="{850693DF-5244-431B-A417-7A035D66B350}"/>
              </a:ext>
            </a:extLst>
          </p:cNvPr>
          <p:cNvSpPr>
            <a:spLocks noGrp="1"/>
          </p:cNvSpPr>
          <p:nvPr>
            <p:ph type="ftr" sz="quarter" idx="4"/>
          </p:nvPr>
        </p:nvSpPr>
        <p:spPr/>
        <p:txBody>
          <a:bodyPr/>
          <a:lstStyle/>
          <a:p>
            <a:pPr>
              <a:defRPr/>
            </a:pPr>
            <a:endParaRPr lang="fr-CA"/>
          </a:p>
        </p:txBody>
      </p:sp>
    </p:spTree>
    <p:extLst>
      <p:ext uri="{BB962C8B-B14F-4D97-AF65-F5344CB8AC3E}">
        <p14:creationId xmlns:p14="http://schemas.microsoft.com/office/powerpoint/2010/main" val="153555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pPr>
              <a:defRPr/>
            </a:pPr>
            <a:fld id="{C5A17FDF-5832-BF4D-89C1-9001761EA07B}" type="slidenum">
              <a:rPr lang="fr-CA" smtClean="0"/>
              <a:pPr>
                <a:defRPr/>
              </a:pPr>
              <a:t>5</a:t>
            </a:fld>
            <a:endParaRPr lang="fr-CA"/>
          </a:p>
        </p:txBody>
      </p:sp>
      <p:sp>
        <p:nvSpPr>
          <p:cNvPr id="5" name="Espace réservé du pied de page 4">
            <a:extLst>
              <a:ext uri="{FF2B5EF4-FFF2-40B4-BE49-F238E27FC236}">
                <a16:creationId xmlns:a16="http://schemas.microsoft.com/office/drawing/2014/main" id="{D92EF4BA-4408-4487-B9FC-12235BF493C7}"/>
              </a:ext>
            </a:extLst>
          </p:cNvPr>
          <p:cNvSpPr>
            <a:spLocks noGrp="1"/>
          </p:cNvSpPr>
          <p:nvPr>
            <p:ph type="ftr" sz="quarter" idx="4"/>
          </p:nvPr>
        </p:nvSpPr>
        <p:spPr/>
        <p:txBody>
          <a:bodyPr/>
          <a:lstStyle/>
          <a:p>
            <a:pPr>
              <a:defRPr/>
            </a:pPr>
            <a:endParaRPr lang="fr-CA"/>
          </a:p>
        </p:txBody>
      </p:sp>
    </p:spTree>
    <p:extLst>
      <p:ext uri="{BB962C8B-B14F-4D97-AF65-F5344CB8AC3E}">
        <p14:creationId xmlns:p14="http://schemas.microsoft.com/office/powerpoint/2010/main" val="2613402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pPr>
              <a:defRPr/>
            </a:pPr>
            <a:fld id="{C5A17FDF-5832-BF4D-89C1-9001761EA07B}" type="slidenum">
              <a:rPr lang="fr-CA" smtClean="0"/>
              <a:pPr>
                <a:defRPr/>
              </a:pPr>
              <a:t>6</a:t>
            </a:fld>
            <a:endParaRPr lang="fr-CA"/>
          </a:p>
        </p:txBody>
      </p:sp>
      <p:sp>
        <p:nvSpPr>
          <p:cNvPr id="5" name="Espace réservé du pied de page 4">
            <a:extLst>
              <a:ext uri="{FF2B5EF4-FFF2-40B4-BE49-F238E27FC236}">
                <a16:creationId xmlns:a16="http://schemas.microsoft.com/office/drawing/2014/main" id="{4E4DF793-BF4F-44F5-95DD-8B6FA0377335}"/>
              </a:ext>
            </a:extLst>
          </p:cNvPr>
          <p:cNvSpPr>
            <a:spLocks noGrp="1"/>
          </p:cNvSpPr>
          <p:nvPr>
            <p:ph type="ftr" sz="quarter" idx="4"/>
          </p:nvPr>
        </p:nvSpPr>
        <p:spPr/>
        <p:txBody>
          <a:bodyPr/>
          <a:lstStyle/>
          <a:p>
            <a:pPr>
              <a:defRPr/>
            </a:pPr>
            <a:endParaRPr lang="fr-CA"/>
          </a:p>
        </p:txBody>
      </p:sp>
    </p:spTree>
    <p:extLst>
      <p:ext uri="{BB962C8B-B14F-4D97-AF65-F5344CB8AC3E}">
        <p14:creationId xmlns:p14="http://schemas.microsoft.com/office/powerpoint/2010/main" val="35245517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557025-3359-F14B-D686-254590BC67A0}"/>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3" name="Rounded Rectangle 2">
            <a:extLst>
              <a:ext uri="{FF2B5EF4-FFF2-40B4-BE49-F238E27FC236}">
                <a16:creationId xmlns:a16="http://schemas.microsoft.com/office/drawing/2014/main" id="{33CF235B-6379-8BF7-9C9D-32F672AA60D5}"/>
              </a:ext>
            </a:extLst>
          </p:cNvPr>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a:extLst>
              <a:ext uri="{FF2B5EF4-FFF2-40B4-BE49-F238E27FC236}">
                <a16:creationId xmlns:a16="http://schemas.microsoft.com/office/drawing/2014/main" id="{A9D7B58B-72A1-68AA-3479-039D983BA7B1}"/>
              </a:ext>
            </a:extLst>
          </p:cNvPr>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2FAB22F2-2727-4A7B-4F8A-67DC4C9EF959}"/>
              </a:ext>
            </a:extLst>
          </p:cNvPr>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D9B5EF0F-8EE7-CEA4-4B8C-5EBCC4828BEE}"/>
              </a:ext>
            </a:extLst>
          </p:cNvPr>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7" name="Date Placeholder 27">
            <a:extLst>
              <a:ext uri="{FF2B5EF4-FFF2-40B4-BE49-F238E27FC236}">
                <a16:creationId xmlns:a16="http://schemas.microsoft.com/office/drawing/2014/main" id="{94D82BDA-FBB3-B68E-41E4-2953A3743221}"/>
              </a:ext>
            </a:extLst>
          </p:cNvPr>
          <p:cNvSpPr>
            <a:spLocks noGrp="1"/>
          </p:cNvSpPr>
          <p:nvPr>
            <p:ph type="dt" sz="half" idx="10"/>
          </p:nvPr>
        </p:nvSpPr>
        <p:spPr/>
        <p:txBody>
          <a:bodyPr/>
          <a:lstStyle>
            <a:lvl1pPr>
              <a:defRPr/>
            </a:lvl1pPr>
          </a:lstStyle>
          <a:p>
            <a:pPr>
              <a:defRPr/>
            </a:pPr>
            <a:fld id="{F6AF3A23-664C-F747-9A77-AF2B5262A16E}" type="datetimeFigureOut">
              <a:rPr lang="da-DK" altLang="en-US"/>
              <a:pPr>
                <a:defRPr/>
              </a:pPr>
              <a:t>03.03.2026</a:t>
            </a:fld>
            <a:endParaRPr lang="da-DK" altLang="en-US"/>
          </a:p>
        </p:txBody>
      </p:sp>
      <p:sp>
        <p:nvSpPr>
          <p:cNvPr id="10" name="Footer Placeholder 16">
            <a:extLst>
              <a:ext uri="{FF2B5EF4-FFF2-40B4-BE49-F238E27FC236}">
                <a16:creationId xmlns:a16="http://schemas.microsoft.com/office/drawing/2014/main" id="{76C2EAD5-00A5-F5B0-35D3-2C57EDDF13D6}"/>
              </a:ext>
            </a:extLst>
          </p:cNvPr>
          <p:cNvSpPr>
            <a:spLocks noGrp="1"/>
          </p:cNvSpPr>
          <p:nvPr>
            <p:ph type="ftr" sz="quarter" idx="11"/>
          </p:nvPr>
        </p:nvSpPr>
        <p:spPr/>
        <p:txBody>
          <a:bodyPr/>
          <a:lstStyle>
            <a:lvl1pPr>
              <a:defRPr/>
            </a:lvl1pPr>
          </a:lstStyle>
          <a:p>
            <a:pPr>
              <a:defRPr/>
            </a:pPr>
            <a:endParaRPr lang="da-DK"/>
          </a:p>
        </p:txBody>
      </p:sp>
      <p:sp>
        <p:nvSpPr>
          <p:cNvPr id="11" name="Slide Number Placeholder 28">
            <a:extLst>
              <a:ext uri="{FF2B5EF4-FFF2-40B4-BE49-F238E27FC236}">
                <a16:creationId xmlns:a16="http://schemas.microsoft.com/office/drawing/2014/main" id="{66806C7C-F6BD-9FD1-97C0-19661CC350D4}"/>
              </a:ext>
            </a:extLst>
          </p:cNvPr>
          <p:cNvSpPr>
            <a:spLocks noGrp="1"/>
          </p:cNvSpPr>
          <p:nvPr>
            <p:ph type="sldNum" sz="quarter" idx="12"/>
          </p:nvPr>
        </p:nvSpPr>
        <p:spPr/>
        <p:txBody>
          <a:bodyPr/>
          <a:lstStyle>
            <a:lvl1pPr>
              <a:defRPr/>
            </a:lvl1pPr>
          </a:lstStyle>
          <a:p>
            <a:pPr>
              <a:defRPr/>
            </a:pPr>
            <a:fld id="{092E237E-FB08-B744-AAA6-0D45B91AD3D2}" type="slidenum">
              <a:rPr lang="da-DK" altLang="en-US"/>
              <a:pPr>
                <a:defRPr/>
              </a:pPr>
              <a:t>‹#›</a:t>
            </a:fld>
            <a:endParaRPr lang="da-DK" altLang="en-US"/>
          </a:p>
        </p:txBody>
      </p:sp>
    </p:spTree>
    <p:extLst>
      <p:ext uri="{BB962C8B-B14F-4D97-AF65-F5344CB8AC3E}">
        <p14:creationId xmlns:p14="http://schemas.microsoft.com/office/powerpoint/2010/main" val="12275524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840653B1-9385-CBBE-D3E7-7B4BC8463D4C}"/>
              </a:ext>
            </a:extLst>
          </p:cNvPr>
          <p:cNvSpPr>
            <a:spLocks noGrp="1"/>
          </p:cNvSpPr>
          <p:nvPr>
            <p:ph type="dt" sz="half" idx="10"/>
          </p:nvPr>
        </p:nvSpPr>
        <p:spPr/>
        <p:txBody>
          <a:bodyPr/>
          <a:lstStyle>
            <a:lvl1pPr>
              <a:defRPr/>
            </a:lvl1pPr>
          </a:lstStyle>
          <a:p>
            <a:pPr>
              <a:defRPr/>
            </a:pPr>
            <a:fld id="{A23366EC-ED8E-5649-A84D-814E80D574E1}" type="datetimeFigureOut">
              <a:rPr lang="da-DK" altLang="en-US"/>
              <a:pPr>
                <a:defRPr/>
              </a:pPr>
              <a:t>03.03.2026</a:t>
            </a:fld>
            <a:endParaRPr lang="da-DK" altLang="en-US"/>
          </a:p>
        </p:txBody>
      </p:sp>
      <p:sp>
        <p:nvSpPr>
          <p:cNvPr id="5" name="Footer Placeholder 2">
            <a:extLst>
              <a:ext uri="{FF2B5EF4-FFF2-40B4-BE49-F238E27FC236}">
                <a16:creationId xmlns:a16="http://schemas.microsoft.com/office/drawing/2014/main" id="{8F0E027B-71C6-C5F3-B369-46A9E94A898F}"/>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C488D2FB-C8E2-AE95-2CBF-A52331B7F32D}"/>
              </a:ext>
            </a:extLst>
          </p:cNvPr>
          <p:cNvSpPr>
            <a:spLocks noGrp="1"/>
          </p:cNvSpPr>
          <p:nvPr>
            <p:ph type="sldNum" sz="quarter" idx="12"/>
          </p:nvPr>
        </p:nvSpPr>
        <p:spPr/>
        <p:txBody>
          <a:bodyPr/>
          <a:lstStyle>
            <a:lvl1pPr>
              <a:defRPr/>
            </a:lvl1pPr>
          </a:lstStyle>
          <a:p>
            <a:pPr>
              <a:defRPr/>
            </a:pPr>
            <a:fld id="{E03FEF3A-1177-D74F-B72B-5AA2186CD769}" type="slidenum">
              <a:rPr lang="da-DK" altLang="en-US"/>
              <a:pPr>
                <a:defRPr/>
              </a:pPr>
              <a:t>‹#›</a:t>
            </a:fld>
            <a:endParaRPr lang="da-DK" altLang="en-US"/>
          </a:p>
        </p:txBody>
      </p:sp>
    </p:spTree>
    <p:extLst>
      <p:ext uri="{BB962C8B-B14F-4D97-AF65-F5344CB8AC3E}">
        <p14:creationId xmlns:p14="http://schemas.microsoft.com/office/powerpoint/2010/main" val="354422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E8AFC006-BF9B-DE0F-E360-B23C1E3B6AAD}"/>
              </a:ext>
            </a:extLst>
          </p:cNvPr>
          <p:cNvSpPr>
            <a:spLocks noGrp="1"/>
          </p:cNvSpPr>
          <p:nvPr>
            <p:ph type="dt" sz="half" idx="10"/>
          </p:nvPr>
        </p:nvSpPr>
        <p:spPr/>
        <p:txBody>
          <a:bodyPr/>
          <a:lstStyle>
            <a:lvl1pPr>
              <a:defRPr/>
            </a:lvl1pPr>
          </a:lstStyle>
          <a:p>
            <a:pPr>
              <a:defRPr/>
            </a:pPr>
            <a:fld id="{FF8A236F-B3DB-E247-BDE2-0C0FCE5CCD32}" type="datetimeFigureOut">
              <a:rPr lang="da-DK" altLang="en-US"/>
              <a:pPr>
                <a:defRPr/>
              </a:pPr>
              <a:t>03.03.2026</a:t>
            </a:fld>
            <a:endParaRPr lang="da-DK" altLang="en-US"/>
          </a:p>
        </p:txBody>
      </p:sp>
      <p:sp>
        <p:nvSpPr>
          <p:cNvPr id="5" name="Footer Placeholder 2">
            <a:extLst>
              <a:ext uri="{FF2B5EF4-FFF2-40B4-BE49-F238E27FC236}">
                <a16:creationId xmlns:a16="http://schemas.microsoft.com/office/drawing/2014/main" id="{2C320E3C-B4CD-5E15-E647-22EE06991D02}"/>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D9F5AAC7-AF5E-7985-534D-9827630F647D}"/>
              </a:ext>
            </a:extLst>
          </p:cNvPr>
          <p:cNvSpPr>
            <a:spLocks noGrp="1"/>
          </p:cNvSpPr>
          <p:nvPr>
            <p:ph type="sldNum" sz="quarter" idx="12"/>
          </p:nvPr>
        </p:nvSpPr>
        <p:spPr/>
        <p:txBody>
          <a:bodyPr/>
          <a:lstStyle>
            <a:lvl1pPr>
              <a:defRPr/>
            </a:lvl1pPr>
          </a:lstStyle>
          <a:p>
            <a:pPr>
              <a:defRPr/>
            </a:pPr>
            <a:fld id="{573839A7-1283-2446-BFE7-C91675D82E65}" type="slidenum">
              <a:rPr lang="da-DK" altLang="en-US"/>
              <a:pPr>
                <a:defRPr/>
              </a:pPr>
              <a:t>‹#›</a:t>
            </a:fld>
            <a:endParaRPr lang="da-DK" altLang="en-US"/>
          </a:p>
        </p:txBody>
      </p:sp>
    </p:spTree>
    <p:extLst>
      <p:ext uri="{BB962C8B-B14F-4D97-AF65-F5344CB8AC3E}">
        <p14:creationId xmlns:p14="http://schemas.microsoft.com/office/powerpoint/2010/main" val="2682755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5BDD0356-69D8-4A7B-336A-9BAB8E7E5BA4}"/>
              </a:ext>
            </a:extLst>
          </p:cNvPr>
          <p:cNvSpPr>
            <a:spLocks noGrp="1"/>
          </p:cNvSpPr>
          <p:nvPr>
            <p:ph type="dt" sz="half" idx="10"/>
          </p:nvPr>
        </p:nvSpPr>
        <p:spPr/>
        <p:txBody>
          <a:bodyPr/>
          <a:lstStyle>
            <a:lvl1pPr>
              <a:defRPr/>
            </a:lvl1pPr>
          </a:lstStyle>
          <a:p>
            <a:pPr>
              <a:defRPr/>
            </a:pPr>
            <a:fld id="{6C15168F-7DFE-274C-BAD8-31D683006C39}" type="datetimeFigureOut">
              <a:rPr lang="da-DK" altLang="en-US"/>
              <a:pPr>
                <a:defRPr/>
              </a:pPr>
              <a:t>03.03.2026</a:t>
            </a:fld>
            <a:endParaRPr lang="da-DK" altLang="en-US"/>
          </a:p>
        </p:txBody>
      </p:sp>
      <p:sp>
        <p:nvSpPr>
          <p:cNvPr id="4" name="Footer Placeholder 2">
            <a:extLst>
              <a:ext uri="{FF2B5EF4-FFF2-40B4-BE49-F238E27FC236}">
                <a16:creationId xmlns:a16="http://schemas.microsoft.com/office/drawing/2014/main" id="{A6A33E13-58AD-88EC-9040-5638F871A7D7}"/>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BF07C53C-68B4-1AD0-68DA-5E1C3319CF49}"/>
              </a:ext>
            </a:extLst>
          </p:cNvPr>
          <p:cNvSpPr>
            <a:spLocks noGrp="1"/>
          </p:cNvSpPr>
          <p:nvPr>
            <p:ph type="sldNum" sz="quarter" idx="12"/>
          </p:nvPr>
        </p:nvSpPr>
        <p:spPr/>
        <p:txBody>
          <a:bodyPr/>
          <a:lstStyle>
            <a:lvl1pPr>
              <a:defRPr/>
            </a:lvl1pPr>
          </a:lstStyle>
          <a:p>
            <a:pPr>
              <a:defRPr/>
            </a:pPr>
            <a:fld id="{0983BFB6-5854-424A-A466-8BEFBEC6C54E}" type="slidenum">
              <a:rPr lang="da-DK" altLang="en-US"/>
              <a:pPr>
                <a:defRPr/>
              </a:pPr>
              <a:t>‹#›</a:t>
            </a:fld>
            <a:endParaRPr lang="da-DK" altLang="en-US"/>
          </a:p>
        </p:txBody>
      </p:sp>
    </p:spTree>
    <p:extLst>
      <p:ext uri="{BB962C8B-B14F-4D97-AF65-F5344CB8AC3E}">
        <p14:creationId xmlns:p14="http://schemas.microsoft.com/office/powerpoint/2010/main" val="780359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B99E77-A9CB-E973-F4C4-E7E163A70C9A}"/>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E38D52F3-CA50-11D3-7C40-A1A33954AAC1}"/>
              </a:ext>
            </a:extLst>
          </p:cNvPr>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68B6689F-FC6F-C3F1-83C4-673D004DE707}"/>
              </a:ext>
            </a:extLst>
          </p:cNvPr>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32EF61F-495E-3501-62F0-D825B7662D22}"/>
              </a:ext>
            </a:extLst>
          </p:cNvPr>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a:extLst>
              <a:ext uri="{FF2B5EF4-FFF2-40B4-BE49-F238E27FC236}">
                <a16:creationId xmlns:a16="http://schemas.microsoft.com/office/drawing/2014/main" id="{EF483D6A-1D16-48D4-8CC8-D39885C13AB4}"/>
              </a:ext>
            </a:extLst>
          </p:cNvPr>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a:extLst>
              <a:ext uri="{FF2B5EF4-FFF2-40B4-BE49-F238E27FC236}">
                <a16:creationId xmlns:a16="http://schemas.microsoft.com/office/drawing/2014/main" id="{CE7C58CC-DEEA-E730-1C27-22CC820DD581}"/>
              </a:ext>
            </a:extLst>
          </p:cNvPr>
          <p:cNvSpPr>
            <a:spLocks noGrp="1"/>
          </p:cNvSpPr>
          <p:nvPr>
            <p:ph type="dt" sz="half" idx="10"/>
          </p:nvPr>
        </p:nvSpPr>
        <p:spPr/>
        <p:txBody>
          <a:bodyPr/>
          <a:lstStyle>
            <a:lvl1pPr>
              <a:defRPr/>
            </a:lvl1pPr>
          </a:lstStyle>
          <a:p>
            <a:pPr>
              <a:defRPr/>
            </a:pPr>
            <a:fld id="{93CC27B0-2B92-CB4A-9D9F-1B9C4D9564BD}" type="datetimeFigureOut">
              <a:rPr lang="da-DK" altLang="en-US"/>
              <a:pPr>
                <a:defRPr/>
              </a:pPr>
              <a:t>03.03.2026</a:t>
            </a:fld>
            <a:endParaRPr lang="da-DK" altLang="en-US"/>
          </a:p>
        </p:txBody>
      </p:sp>
      <p:sp>
        <p:nvSpPr>
          <p:cNvPr id="10" name="Footer Placeholder 4">
            <a:extLst>
              <a:ext uri="{FF2B5EF4-FFF2-40B4-BE49-F238E27FC236}">
                <a16:creationId xmlns:a16="http://schemas.microsoft.com/office/drawing/2014/main" id="{0A9343AC-6ED6-C7D6-DB5E-5183F74C2455}"/>
              </a:ext>
            </a:extLst>
          </p:cNvPr>
          <p:cNvSpPr>
            <a:spLocks noGrp="1"/>
          </p:cNvSpPr>
          <p:nvPr>
            <p:ph type="ftr" sz="quarter" idx="11"/>
          </p:nvPr>
        </p:nvSpPr>
        <p:spPr>
          <a:xfrm>
            <a:off x="800100" y="6172200"/>
            <a:ext cx="4000500" cy="457200"/>
          </a:xfrm>
        </p:spPr>
        <p:txBody>
          <a:bodyPr/>
          <a:lstStyle>
            <a:lvl1pPr>
              <a:defRPr/>
            </a:lvl1pPr>
          </a:lstStyle>
          <a:p>
            <a:pPr>
              <a:defRPr/>
            </a:pPr>
            <a:endParaRPr lang="da-DK"/>
          </a:p>
        </p:txBody>
      </p:sp>
      <p:sp>
        <p:nvSpPr>
          <p:cNvPr id="11" name="Slide Number Placeholder 5">
            <a:extLst>
              <a:ext uri="{FF2B5EF4-FFF2-40B4-BE49-F238E27FC236}">
                <a16:creationId xmlns:a16="http://schemas.microsoft.com/office/drawing/2014/main" id="{A218B5D8-E4C4-C68B-D71C-7AC01B8BBB70}"/>
              </a:ext>
            </a:extLst>
          </p:cNvPr>
          <p:cNvSpPr>
            <a:spLocks noGrp="1"/>
          </p:cNvSpPr>
          <p:nvPr>
            <p:ph type="sldNum" sz="quarter" idx="12"/>
          </p:nvPr>
        </p:nvSpPr>
        <p:spPr>
          <a:xfrm>
            <a:off x="146050" y="6208713"/>
            <a:ext cx="457200" cy="457200"/>
          </a:xfrm>
        </p:spPr>
        <p:txBody>
          <a:bodyPr/>
          <a:lstStyle>
            <a:lvl1pPr>
              <a:defRPr/>
            </a:lvl1pPr>
          </a:lstStyle>
          <a:p>
            <a:pPr>
              <a:defRPr/>
            </a:pPr>
            <a:fld id="{BB98772F-2C75-1E47-A294-33A665F490D7}" type="slidenum">
              <a:rPr lang="da-DK" altLang="en-US"/>
              <a:pPr>
                <a:defRPr/>
              </a:pPr>
              <a:t>‹#›</a:t>
            </a:fld>
            <a:endParaRPr lang="da-DK" altLang="en-US"/>
          </a:p>
        </p:txBody>
      </p:sp>
    </p:spTree>
    <p:extLst>
      <p:ext uri="{BB962C8B-B14F-4D97-AF65-F5344CB8AC3E}">
        <p14:creationId xmlns:p14="http://schemas.microsoft.com/office/powerpoint/2010/main" val="132484093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E7C933BE-69D5-7ED6-4BE8-8C4BA9B0FA36}"/>
              </a:ext>
            </a:extLst>
          </p:cNvPr>
          <p:cNvSpPr>
            <a:spLocks noGrp="1"/>
          </p:cNvSpPr>
          <p:nvPr>
            <p:ph type="dt" sz="half" idx="10"/>
          </p:nvPr>
        </p:nvSpPr>
        <p:spPr/>
        <p:txBody>
          <a:bodyPr/>
          <a:lstStyle>
            <a:lvl1pPr>
              <a:defRPr/>
            </a:lvl1pPr>
          </a:lstStyle>
          <a:p>
            <a:pPr>
              <a:defRPr/>
            </a:pPr>
            <a:fld id="{8D65710E-01E7-D94E-A202-0884D9E2DFA9}" type="datetimeFigureOut">
              <a:rPr lang="da-DK" altLang="en-US"/>
              <a:pPr>
                <a:defRPr/>
              </a:pPr>
              <a:t>03.03.2026</a:t>
            </a:fld>
            <a:endParaRPr lang="da-DK" altLang="en-US"/>
          </a:p>
        </p:txBody>
      </p:sp>
      <p:sp>
        <p:nvSpPr>
          <p:cNvPr id="4" name="Footer Placeholder 2">
            <a:extLst>
              <a:ext uri="{FF2B5EF4-FFF2-40B4-BE49-F238E27FC236}">
                <a16:creationId xmlns:a16="http://schemas.microsoft.com/office/drawing/2014/main" id="{D2DC809A-117E-9C58-AE8A-9558F3F39BCD}"/>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28E6101C-FA56-66EF-9351-F2819454B32B}"/>
              </a:ext>
            </a:extLst>
          </p:cNvPr>
          <p:cNvSpPr>
            <a:spLocks noGrp="1"/>
          </p:cNvSpPr>
          <p:nvPr>
            <p:ph type="sldNum" sz="quarter" idx="12"/>
          </p:nvPr>
        </p:nvSpPr>
        <p:spPr/>
        <p:txBody>
          <a:bodyPr/>
          <a:lstStyle>
            <a:lvl1pPr>
              <a:defRPr/>
            </a:lvl1pPr>
          </a:lstStyle>
          <a:p>
            <a:pPr>
              <a:defRPr/>
            </a:pPr>
            <a:fld id="{2EBD086E-0902-F94B-92D6-756CD06F191E}" type="slidenum">
              <a:rPr lang="da-DK" altLang="en-US"/>
              <a:pPr>
                <a:defRPr/>
              </a:pPr>
              <a:t>‹#›</a:t>
            </a:fld>
            <a:endParaRPr lang="da-DK" altLang="en-US"/>
          </a:p>
        </p:txBody>
      </p:sp>
    </p:spTree>
    <p:extLst>
      <p:ext uri="{BB962C8B-B14F-4D97-AF65-F5344CB8AC3E}">
        <p14:creationId xmlns:p14="http://schemas.microsoft.com/office/powerpoint/2010/main" val="550285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C85145F1-C208-3BEB-8FC9-18FDFBEB5E7B}"/>
              </a:ext>
            </a:extLst>
          </p:cNvPr>
          <p:cNvSpPr>
            <a:spLocks noGrp="1"/>
          </p:cNvSpPr>
          <p:nvPr>
            <p:ph type="dt" sz="half" idx="10"/>
          </p:nvPr>
        </p:nvSpPr>
        <p:spPr/>
        <p:txBody>
          <a:bodyPr/>
          <a:lstStyle>
            <a:lvl1pPr>
              <a:defRPr/>
            </a:lvl1pPr>
          </a:lstStyle>
          <a:p>
            <a:pPr>
              <a:defRPr/>
            </a:pPr>
            <a:fld id="{97D6353D-0DCD-C14A-974A-95F6D1F176FB}" type="datetimeFigureOut">
              <a:rPr lang="da-DK" altLang="en-US"/>
              <a:pPr>
                <a:defRPr/>
              </a:pPr>
              <a:t>03.03.2026</a:t>
            </a:fld>
            <a:endParaRPr lang="da-DK" altLang="en-US"/>
          </a:p>
        </p:txBody>
      </p:sp>
      <p:sp>
        <p:nvSpPr>
          <p:cNvPr id="6" name="Footer Placeholder 2">
            <a:extLst>
              <a:ext uri="{FF2B5EF4-FFF2-40B4-BE49-F238E27FC236}">
                <a16:creationId xmlns:a16="http://schemas.microsoft.com/office/drawing/2014/main" id="{35288053-A75A-7A4E-1D47-5DEC553A5E18}"/>
              </a:ext>
            </a:extLst>
          </p:cNvPr>
          <p:cNvSpPr>
            <a:spLocks noGrp="1"/>
          </p:cNvSpPr>
          <p:nvPr>
            <p:ph type="ftr" sz="quarter" idx="11"/>
          </p:nvPr>
        </p:nvSpPr>
        <p:spPr/>
        <p:txBody>
          <a:bodyPr/>
          <a:lstStyle>
            <a:lvl1pPr>
              <a:defRPr/>
            </a:lvl1pPr>
          </a:lstStyle>
          <a:p>
            <a:pPr>
              <a:defRPr/>
            </a:pPr>
            <a:endParaRPr lang="da-DK"/>
          </a:p>
        </p:txBody>
      </p:sp>
      <p:sp>
        <p:nvSpPr>
          <p:cNvPr id="7" name="Slide Number Placeholder 22">
            <a:extLst>
              <a:ext uri="{FF2B5EF4-FFF2-40B4-BE49-F238E27FC236}">
                <a16:creationId xmlns:a16="http://schemas.microsoft.com/office/drawing/2014/main" id="{2FEFC595-3A3C-D318-A8FB-F75DC12E3ABD}"/>
              </a:ext>
            </a:extLst>
          </p:cNvPr>
          <p:cNvSpPr>
            <a:spLocks noGrp="1"/>
          </p:cNvSpPr>
          <p:nvPr>
            <p:ph type="sldNum" sz="quarter" idx="12"/>
          </p:nvPr>
        </p:nvSpPr>
        <p:spPr/>
        <p:txBody>
          <a:bodyPr/>
          <a:lstStyle>
            <a:lvl1pPr>
              <a:defRPr/>
            </a:lvl1pPr>
          </a:lstStyle>
          <a:p>
            <a:pPr>
              <a:defRPr/>
            </a:pPr>
            <a:fld id="{76808865-68C7-244C-AE81-D202F08D8264}" type="slidenum">
              <a:rPr lang="da-DK" altLang="en-US"/>
              <a:pPr>
                <a:defRPr/>
              </a:pPr>
              <a:t>‹#›</a:t>
            </a:fld>
            <a:endParaRPr lang="da-DK" altLang="en-US"/>
          </a:p>
        </p:txBody>
      </p:sp>
    </p:spTree>
    <p:extLst>
      <p:ext uri="{BB962C8B-B14F-4D97-AF65-F5344CB8AC3E}">
        <p14:creationId xmlns:p14="http://schemas.microsoft.com/office/powerpoint/2010/main" val="3038894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670C6C58-C0DD-9B82-843D-07D9A4D87541}"/>
              </a:ext>
            </a:extLst>
          </p:cNvPr>
          <p:cNvSpPr>
            <a:spLocks noGrp="1"/>
          </p:cNvSpPr>
          <p:nvPr>
            <p:ph type="dt" sz="half" idx="10"/>
          </p:nvPr>
        </p:nvSpPr>
        <p:spPr/>
        <p:txBody>
          <a:bodyPr/>
          <a:lstStyle>
            <a:lvl1pPr>
              <a:defRPr/>
            </a:lvl1pPr>
          </a:lstStyle>
          <a:p>
            <a:pPr>
              <a:defRPr/>
            </a:pPr>
            <a:fld id="{91CCA54C-6FD1-8F47-9035-50A7593F0BDA}" type="datetimeFigureOut">
              <a:rPr lang="da-DK" altLang="en-US"/>
              <a:pPr>
                <a:defRPr/>
              </a:pPr>
              <a:t>03.03.2026</a:t>
            </a:fld>
            <a:endParaRPr lang="da-DK" altLang="en-US"/>
          </a:p>
        </p:txBody>
      </p:sp>
      <p:sp>
        <p:nvSpPr>
          <p:cNvPr id="4" name="Footer Placeholder 2">
            <a:extLst>
              <a:ext uri="{FF2B5EF4-FFF2-40B4-BE49-F238E27FC236}">
                <a16:creationId xmlns:a16="http://schemas.microsoft.com/office/drawing/2014/main" id="{CAA7822A-FB99-8920-41BB-86D6396AD861}"/>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C46D84AC-5A80-F497-D8BE-22059EB35F99}"/>
              </a:ext>
            </a:extLst>
          </p:cNvPr>
          <p:cNvSpPr>
            <a:spLocks noGrp="1"/>
          </p:cNvSpPr>
          <p:nvPr>
            <p:ph type="sldNum" sz="quarter" idx="12"/>
          </p:nvPr>
        </p:nvSpPr>
        <p:spPr/>
        <p:txBody>
          <a:bodyPr/>
          <a:lstStyle>
            <a:lvl1pPr>
              <a:defRPr/>
            </a:lvl1pPr>
          </a:lstStyle>
          <a:p>
            <a:pPr>
              <a:defRPr/>
            </a:pPr>
            <a:fld id="{E87BD3B0-82A4-4642-8312-E2210B2C8A01}" type="slidenum">
              <a:rPr lang="da-DK" altLang="en-US"/>
              <a:pPr>
                <a:defRPr/>
              </a:pPr>
              <a:t>‹#›</a:t>
            </a:fld>
            <a:endParaRPr lang="da-DK" altLang="en-US"/>
          </a:p>
        </p:txBody>
      </p:sp>
    </p:spTree>
    <p:extLst>
      <p:ext uri="{BB962C8B-B14F-4D97-AF65-F5344CB8AC3E}">
        <p14:creationId xmlns:p14="http://schemas.microsoft.com/office/powerpoint/2010/main" val="258989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FC950653-4086-C082-02DB-BDABA16FAEED}"/>
              </a:ext>
            </a:extLst>
          </p:cNvPr>
          <p:cNvSpPr>
            <a:spLocks noGrp="1"/>
          </p:cNvSpPr>
          <p:nvPr>
            <p:ph type="dt" sz="half" idx="10"/>
          </p:nvPr>
        </p:nvSpPr>
        <p:spPr/>
        <p:txBody>
          <a:bodyPr/>
          <a:lstStyle>
            <a:lvl1pPr>
              <a:defRPr/>
            </a:lvl1pPr>
          </a:lstStyle>
          <a:p>
            <a:pPr>
              <a:defRPr/>
            </a:pPr>
            <a:fld id="{86BB759C-93D6-BC41-888E-02DA7BA70D2D}" type="datetimeFigureOut">
              <a:rPr lang="da-DK" altLang="en-US"/>
              <a:pPr>
                <a:defRPr/>
              </a:pPr>
              <a:t>03.03.2026</a:t>
            </a:fld>
            <a:endParaRPr lang="da-DK" altLang="en-US"/>
          </a:p>
        </p:txBody>
      </p:sp>
      <p:sp>
        <p:nvSpPr>
          <p:cNvPr id="3" name="Footer Placeholder 2">
            <a:extLst>
              <a:ext uri="{FF2B5EF4-FFF2-40B4-BE49-F238E27FC236}">
                <a16:creationId xmlns:a16="http://schemas.microsoft.com/office/drawing/2014/main" id="{BF4704B2-97BA-06F7-7AA3-D6863667D83F}"/>
              </a:ext>
            </a:extLst>
          </p:cNvPr>
          <p:cNvSpPr>
            <a:spLocks noGrp="1"/>
          </p:cNvSpPr>
          <p:nvPr>
            <p:ph type="ftr" sz="quarter" idx="11"/>
          </p:nvPr>
        </p:nvSpPr>
        <p:spPr/>
        <p:txBody>
          <a:bodyPr/>
          <a:lstStyle>
            <a:lvl1pPr>
              <a:defRPr/>
            </a:lvl1pPr>
          </a:lstStyle>
          <a:p>
            <a:pPr>
              <a:defRPr/>
            </a:pPr>
            <a:endParaRPr lang="da-DK"/>
          </a:p>
        </p:txBody>
      </p:sp>
      <p:sp>
        <p:nvSpPr>
          <p:cNvPr id="4" name="Slide Number Placeholder 22">
            <a:extLst>
              <a:ext uri="{FF2B5EF4-FFF2-40B4-BE49-F238E27FC236}">
                <a16:creationId xmlns:a16="http://schemas.microsoft.com/office/drawing/2014/main" id="{8D1352DD-E9A3-6727-D556-30BA6C665040}"/>
              </a:ext>
            </a:extLst>
          </p:cNvPr>
          <p:cNvSpPr>
            <a:spLocks noGrp="1"/>
          </p:cNvSpPr>
          <p:nvPr>
            <p:ph type="sldNum" sz="quarter" idx="12"/>
          </p:nvPr>
        </p:nvSpPr>
        <p:spPr/>
        <p:txBody>
          <a:bodyPr/>
          <a:lstStyle>
            <a:lvl1pPr>
              <a:defRPr/>
            </a:lvl1pPr>
          </a:lstStyle>
          <a:p>
            <a:pPr>
              <a:defRPr/>
            </a:pPr>
            <a:fld id="{F8BBC67C-2120-A14A-B1F6-9FD67CA2C224}" type="slidenum">
              <a:rPr lang="da-DK" altLang="en-US"/>
              <a:pPr>
                <a:defRPr/>
              </a:pPr>
              <a:t>‹#›</a:t>
            </a:fld>
            <a:endParaRPr lang="da-DK" altLang="en-US"/>
          </a:p>
        </p:txBody>
      </p:sp>
    </p:spTree>
    <p:extLst>
      <p:ext uri="{BB962C8B-B14F-4D97-AF65-F5344CB8AC3E}">
        <p14:creationId xmlns:p14="http://schemas.microsoft.com/office/powerpoint/2010/main" val="1738254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C38FF7-C18F-A0AA-2923-91AE6D3B2FD6}"/>
              </a:ext>
            </a:extLst>
          </p:cNvPr>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8CD82CEB-55DA-AA45-B20D-6A8B4DFE9FCE}"/>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5985F8FC-750A-D183-E262-CD2868BBE97A}"/>
              </a:ext>
            </a:extLst>
          </p:cNvPr>
          <p:cNvSpPr>
            <a:spLocks noGrp="1"/>
          </p:cNvSpPr>
          <p:nvPr>
            <p:ph type="dt" sz="half" idx="10"/>
          </p:nvPr>
        </p:nvSpPr>
        <p:spPr/>
        <p:txBody>
          <a:bodyPr/>
          <a:lstStyle>
            <a:lvl1pPr>
              <a:defRPr/>
            </a:lvl1pPr>
          </a:lstStyle>
          <a:p>
            <a:pPr>
              <a:defRPr/>
            </a:pPr>
            <a:fld id="{D2EC3892-E757-BB48-A92C-276939A1406B}" type="datetimeFigureOut">
              <a:rPr lang="da-DK" altLang="en-US"/>
              <a:pPr>
                <a:defRPr/>
              </a:pPr>
              <a:t>03.03.2026</a:t>
            </a:fld>
            <a:endParaRPr lang="da-DK" altLang="en-US"/>
          </a:p>
        </p:txBody>
      </p:sp>
      <p:sp>
        <p:nvSpPr>
          <p:cNvPr id="7" name="Footer Placeholder 5">
            <a:extLst>
              <a:ext uri="{FF2B5EF4-FFF2-40B4-BE49-F238E27FC236}">
                <a16:creationId xmlns:a16="http://schemas.microsoft.com/office/drawing/2014/main" id="{BA8BB87C-DA7A-CE47-14D0-5B571078C265}"/>
              </a:ext>
            </a:extLst>
          </p:cNvPr>
          <p:cNvSpPr>
            <a:spLocks noGrp="1"/>
          </p:cNvSpPr>
          <p:nvPr>
            <p:ph type="ftr" sz="quarter" idx="11"/>
          </p:nvPr>
        </p:nvSpPr>
        <p:spPr/>
        <p:txBody>
          <a:bodyPr/>
          <a:lstStyle>
            <a:lvl1pPr>
              <a:defRPr/>
            </a:lvl1pPr>
          </a:lstStyle>
          <a:p>
            <a:pPr>
              <a:defRPr/>
            </a:pPr>
            <a:endParaRPr lang="da-DK"/>
          </a:p>
        </p:txBody>
      </p:sp>
      <p:sp>
        <p:nvSpPr>
          <p:cNvPr id="8" name="Slide Number Placeholder 6">
            <a:extLst>
              <a:ext uri="{FF2B5EF4-FFF2-40B4-BE49-F238E27FC236}">
                <a16:creationId xmlns:a16="http://schemas.microsoft.com/office/drawing/2014/main" id="{BA6E29FA-F42D-BB27-DA92-3C08C6CF8E11}"/>
              </a:ext>
            </a:extLst>
          </p:cNvPr>
          <p:cNvSpPr>
            <a:spLocks noGrp="1"/>
          </p:cNvSpPr>
          <p:nvPr>
            <p:ph type="sldNum" sz="quarter" idx="12"/>
          </p:nvPr>
        </p:nvSpPr>
        <p:spPr/>
        <p:txBody>
          <a:bodyPr/>
          <a:lstStyle>
            <a:lvl1pPr>
              <a:defRPr/>
            </a:lvl1pPr>
          </a:lstStyle>
          <a:p>
            <a:pPr>
              <a:defRPr/>
            </a:pPr>
            <a:fld id="{CFA3E490-EE05-9E42-8416-5E26B6090103}" type="slidenum">
              <a:rPr lang="da-DK" altLang="en-US"/>
              <a:pPr>
                <a:defRPr/>
              </a:pPr>
              <a:t>‹#›</a:t>
            </a:fld>
            <a:endParaRPr lang="da-DK" altLang="en-US"/>
          </a:p>
        </p:txBody>
      </p:sp>
    </p:spTree>
    <p:extLst>
      <p:ext uri="{BB962C8B-B14F-4D97-AF65-F5344CB8AC3E}">
        <p14:creationId xmlns:p14="http://schemas.microsoft.com/office/powerpoint/2010/main" val="1363740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DF2CCC3-2102-78B7-7362-C0AF881DFC31}"/>
              </a:ext>
            </a:extLst>
          </p:cNvPr>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B8F58033-7886-1804-D9BD-2CB9246E513A}"/>
              </a:ext>
            </a:extLst>
          </p:cNvPr>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0DD2EDE-138E-5B86-BB08-AD2CA79AB0E9}"/>
              </a:ext>
            </a:extLst>
          </p:cNvPr>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p>
        </p:txBody>
      </p:sp>
      <p:sp>
        <p:nvSpPr>
          <p:cNvPr id="8" name="Date Placeholder 4">
            <a:extLst>
              <a:ext uri="{FF2B5EF4-FFF2-40B4-BE49-F238E27FC236}">
                <a16:creationId xmlns:a16="http://schemas.microsoft.com/office/drawing/2014/main" id="{61DFB7E2-238B-EE75-FA9D-CB65BEAEBA9F}"/>
              </a:ext>
            </a:extLst>
          </p:cNvPr>
          <p:cNvSpPr>
            <a:spLocks noGrp="1"/>
          </p:cNvSpPr>
          <p:nvPr>
            <p:ph type="dt" sz="half" idx="10"/>
          </p:nvPr>
        </p:nvSpPr>
        <p:spPr/>
        <p:txBody>
          <a:bodyPr/>
          <a:lstStyle>
            <a:lvl1pPr>
              <a:defRPr/>
            </a:lvl1pPr>
          </a:lstStyle>
          <a:p>
            <a:pPr>
              <a:defRPr/>
            </a:pPr>
            <a:fld id="{FC0E2B49-4566-274E-AFCB-E86EC5E9C2D5}" type="datetimeFigureOut">
              <a:rPr lang="da-DK" altLang="en-US"/>
              <a:pPr>
                <a:defRPr/>
              </a:pPr>
              <a:t>03.03.2026</a:t>
            </a:fld>
            <a:endParaRPr lang="da-DK" altLang="en-US"/>
          </a:p>
        </p:txBody>
      </p:sp>
      <p:sp>
        <p:nvSpPr>
          <p:cNvPr id="9" name="Footer Placeholder 5">
            <a:extLst>
              <a:ext uri="{FF2B5EF4-FFF2-40B4-BE49-F238E27FC236}">
                <a16:creationId xmlns:a16="http://schemas.microsoft.com/office/drawing/2014/main" id="{5C6A54F3-4234-4979-6397-F0804C1068E8}"/>
              </a:ext>
            </a:extLst>
          </p:cNvPr>
          <p:cNvSpPr>
            <a:spLocks noGrp="1"/>
          </p:cNvSpPr>
          <p:nvPr>
            <p:ph type="ftr" sz="quarter" idx="11"/>
          </p:nvPr>
        </p:nvSpPr>
        <p:spPr>
          <a:xfrm>
            <a:off x="914400" y="6172200"/>
            <a:ext cx="3886200" cy="457200"/>
          </a:xfrm>
        </p:spPr>
        <p:txBody>
          <a:bodyPr/>
          <a:lstStyle>
            <a:lvl1pPr>
              <a:defRPr/>
            </a:lvl1pPr>
          </a:lstStyle>
          <a:p>
            <a:pPr>
              <a:defRPr/>
            </a:pPr>
            <a:endParaRPr lang="da-DK"/>
          </a:p>
        </p:txBody>
      </p:sp>
      <p:sp>
        <p:nvSpPr>
          <p:cNvPr id="10" name="Slide Number Placeholder 6">
            <a:extLst>
              <a:ext uri="{FF2B5EF4-FFF2-40B4-BE49-F238E27FC236}">
                <a16:creationId xmlns:a16="http://schemas.microsoft.com/office/drawing/2014/main" id="{6846918F-F06F-87E9-E5F3-82F20841F764}"/>
              </a:ext>
            </a:extLst>
          </p:cNvPr>
          <p:cNvSpPr>
            <a:spLocks noGrp="1"/>
          </p:cNvSpPr>
          <p:nvPr>
            <p:ph type="sldNum" sz="quarter" idx="12"/>
          </p:nvPr>
        </p:nvSpPr>
        <p:spPr>
          <a:xfrm>
            <a:off x="146050" y="6208713"/>
            <a:ext cx="457200" cy="457200"/>
          </a:xfrm>
        </p:spPr>
        <p:txBody>
          <a:bodyPr/>
          <a:lstStyle>
            <a:lvl1pPr>
              <a:defRPr/>
            </a:lvl1pPr>
          </a:lstStyle>
          <a:p>
            <a:pPr>
              <a:defRPr/>
            </a:pPr>
            <a:fld id="{7B636B7D-7CC3-7741-9EB2-6A71351ADB03}" type="slidenum">
              <a:rPr lang="da-DK" altLang="en-US"/>
              <a:pPr>
                <a:defRPr/>
              </a:pPr>
              <a:t>‹#›</a:t>
            </a:fld>
            <a:endParaRPr lang="da-DK" altLang="en-US"/>
          </a:p>
        </p:txBody>
      </p:sp>
    </p:spTree>
    <p:extLst>
      <p:ext uri="{BB962C8B-B14F-4D97-AF65-F5344CB8AC3E}">
        <p14:creationId xmlns:p14="http://schemas.microsoft.com/office/powerpoint/2010/main" val="302690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9BD00A7-F8E4-5566-2DFA-EBB5C02DD7E9}"/>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8" name="Rounded Rectangle 7">
            <a:extLst>
              <a:ext uri="{FF2B5EF4-FFF2-40B4-BE49-F238E27FC236}">
                <a16:creationId xmlns:a16="http://schemas.microsoft.com/office/drawing/2014/main" id="{73C568CA-E4F4-F85C-E8F6-65F26F2B1846}"/>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8" name="Title Placeholder 21">
            <a:extLst>
              <a:ext uri="{FF2B5EF4-FFF2-40B4-BE49-F238E27FC236}">
                <a16:creationId xmlns:a16="http://schemas.microsoft.com/office/drawing/2014/main" id="{7B4D98E6-90CD-010F-BF60-64FE8E769352}"/>
              </a:ext>
            </a:extLst>
          </p:cNvPr>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a:extLst>
              <a:ext uri="{FF2B5EF4-FFF2-40B4-BE49-F238E27FC236}">
                <a16:creationId xmlns:a16="http://schemas.microsoft.com/office/drawing/2014/main" id="{F8E432F0-C5CB-F7FF-FE7D-47FF04392EDD}"/>
              </a:ext>
            </a:extLst>
          </p:cNvPr>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07C6F62D-2EFF-CF61-2744-A0B4A515D8F1}"/>
              </a:ext>
            </a:extLst>
          </p:cNvPr>
          <p:cNvSpPr>
            <a:spLocks noGrp="1"/>
          </p:cNvSpPr>
          <p:nvPr>
            <p:ph type="dt" sz="half" idx="2"/>
          </p:nvPr>
        </p:nvSpPr>
        <p:spPr>
          <a:xfrm>
            <a:off x="6172200" y="6191250"/>
            <a:ext cx="2476500" cy="476250"/>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chemeClr val="tx2"/>
                </a:solidFill>
                <a:latin typeface="Perpetua" panose="02020502060401020303" pitchFamily="18" charset="77"/>
              </a:defRPr>
            </a:lvl1pPr>
          </a:lstStyle>
          <a:p>
            <a:pPr>
              <a:defRPr/>
            </a:pPr>
            <a:fld id="{C74E4751-4218-8540-AF66-F585E47E5963}" type="datetimeFigureOut">
              <a:rPr lang="da-DK" altLang="en-US"/>
              <a:pPr>
                <a:defRPr/>
              </a:pPr>
              <a:t>03.03.2026</a:t>
            </a:fld>
            <a:endParaRPr lang="da-DK" altLang="en-US"/>
          </a:p>
        </p:txBody>
      </p:sp>
      <p:sp>
        <p:nvSpPr>
          <p:cNvPr id="3" name="Footer Placeholder 2">
            <a:extLst>
              <a:ext uri="{FF2B5EF4-FFF2-40B4-BE49-F238E27FC236}">
                <a16:creationId xmlns:a16="http://schemas.microsoft.com/office/drawing/2014/main" id="{4DEB465A-64FA-A967-EDCD-E25B26B7159E}"/>
              </a:ext>
            </a:extLst>
          </p:cNvPr>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ea typeface="+mn-ea"/>
                <a:cs typeface="+mn-cs"/>
              </a:defRPr>
            </a:lvl1pPr>
          </a:lstStyle>
          <a:p>
            <a:pPr>
              <a:defRPr/>
            </a:pPr>
            <a:endParaRPr lang="da-DK"/>
          </a:p>
        </p:txBody>
      </p:sp>
      <p:sp>
        <p:nvSpPr>
          <p:cNvPr id="23" name="Slide Number Placeholder 22">
            <a:extLst>
              <a:ext uri="{FF2B5EF4-FFF2-40B4-BE49-F238E27FC236}">
                <a16:creationId xmlns:a16="http://schemas.microsoft.com/office/drawing/2014/main" id="{362C8339-195E-0349-922E-E3F796A5506E}"/>
              </a:ext>
            </a:extLst>
          </p:cNvPr>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a:solidFill>
                  <a:srgbClr val="FFFFFF"/>
                </a:solidFill>
                <a:latin typeface="Franklin Gothic Book" panose="020B0503020102020204" pitchFamily="34" charset="0"/>
              </a:defRPr>
            </a:lvl1pPr>
          </a:lstStyle>
          <a:p>
            <a:pPr>
              <a:defRPr/>
            </a:pPr>
            <a:fld id="{180D8580-61AB-5043-893A-6989CFA4DA10}" type="slidenum">
              <a:rPr lang="da-DK" altLang="en-US"/>
              <a:pPr>
                <a:defRPr/>
              </a:pPr>
              <a:t>‹#›</a:t>
            </a:fld>
            <a:endParaRPr lang="da-DK" altLang="en-US"/>
          </a:p>
        </p:txBody>
      </p:sp>
    </p:spTree>
  </p:cSld>
  <p:clrMap bg1="lt1" tx1="dk1" bg2="lt2" tx2="dk2" accent1="accent1" accent2="accent2" accent3="accent3" accent4="accent4" accent5="accent5" accent6="accent6" hlink="hlink" folHlink="folHlink"/>
  <p:sldLayoutIdLst>
    <p:sldLayoutId id="2147483980" r:id="rId1"/>
    <p:sldLayoutId id="2147483973" r:id="rId2"/>
    <p:sldLayoutId id="2147483981" r:id="rId3"/>
    <p:sldLayoutId id="2147483974" r:id="rId4"/>
    <p:sldLayoutId id="2147483975" r:id="rId5"/>
    <p:sldLayoutId id="2147483976" r:id="rId6"/>
    <p:sldLayoutId id="2147483977" r:id="rId7"/>
    <p:sldLayoutId id="2147483982" r:id="rId8"/>
    <p:sldLayoutId id="2147483983" r:id="rId9"/>
    <p:sldLayoutId id="2147483978" r:id="rId10"/>
    <p:sldLayoutId id="2147483979" r:id="rId11"/>
  </p:sldLayoutIdLst>
  <p:txStyles>
    <p:titleStyle>
      <a:lvl1pPr algn="l" rtl="0" eaLnBrk="0" fontAlgn="base" hangingPunct="0">
        <a:spcBef>
          <a:spcPct val="0"/>
        </a:spcBef>
        <a:spcAft>
          <a:spcPct val="0"/>
        </a:spcAft>
        <a:defRPr sz="4000" kern="12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2pPr>
      <a:lvl3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3pPr>
      <a:lvl4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4pPr>
      <a:lvl5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2" charset="2"/>
        <a:buChar char=""/>
        <a:defRPr sz="2600" kern="1200">
          <a:solidFill>
            <a:schemeClr val="tx1"/>
          </a:solidFill>
          <a:latin typeface="+mn-lt"/>
          <a:ea typeface="ＭＳ Ｐゴシック" charset="0"/>
          <a:cs typeface="ＭＳ Ｐゴシック" charset="0"/>
        </a:defRPr>
      </a:lvl1pPr>
      <a:lvl2pPr marL="547688" indent="-228600" algn="l" rtl="0" eaLnBrk="0" fontAlgn="base" hangingPunct="0">
        <a:spcBef>
          <a:spcPts val="375"/>
        </a:spcBef>
        <a:spcAft>
          <a:spcPct val="0"/>
        </a:spcAft>
        <a:buClr>
          <a:schemeClr val="accent2"/>
        </a:buClr>
        <a:buSzPct val="85000"/>
        <a:buFont typeface="Wingdings 2" pitchFamily="2" charset="2"/>
        <a:buChar char=""/>
        <a:defRPr sz="2400" kern="1200">
          <a:solidFill>
            <a:schemeClr val="tx1"/>
          </a:solidFill>
          <a:latin typeface="+mn-lt"/>
          <a:ea typeface="ＭＳ Ｐゴシック" charset="0"/>
          <a:cs typeface="+mn-cs"/>
        </a:defRPr>
      </a:lvl2pPr>
      <a:lvl3pPr marL="822325" indent="-228600" algn="l" rtl="0" eaLnBrk="0" fontAlgn="base" hangingPunct="0">
        <a:spcBef>
          <a:spcPts val="375"/>
        </a:spcBef>
        <a:spcAft>
          <a:spcPct val="0"/>
        </a:spcAft>
        <a:buClr>
          <a:srgbClr val="E6B1AB"/>
        </a:buClr>
        <a:buSzPct val="85000"/>
        <a:buFont typeface="Wingdings 2" pitchFamily="2" charset="2"/>
        <a:buChar char=""/>
        <a:defRPr sz="2000" kern="1200">
          <a:solidFill>
            <a:schemeClr val="tx1"/>
          </a:solidFill>
          <a:latin typeface="+mn-lt"/>
          <a:ea typeface="ＭＳ Ｐゴシック" charset="0"/>
          <a:cs typeface="+mn-cs"/>
        </a:defRPr>
      </a:lvl3pPr>
      <a:lvl4pPr marL="1096963" indent="-228600" algn="l" rtl="0" eaLnBrk="0" fontAlgn="base" hangingPunct="0">
        <a:spcBef>
          <a:spcPts val="375"/>
        </a:spcBef>
        <a:spcAft>
          <a:spcPct val="0"/>
        </a:spcAft>
        <a:buClr>
          <a:srgbClr val="A28E6A"/>
        </a:buClr>
        <a:buSzPct val="80000"/>
        <a:buFont typeface="Wingdings 2" pitchFamily="2" charset="2"/>
        <a:buChar char=""/>
        <a:defRPr sz="2000" kern="1200">
          <a:solidFill>
            <a:schemeClr val="tx1"/>
          </a:solidFill>
          <a:latin typeface="+mn-lt"/>
          <a:ea typeface="ＭＳ Ｐゴシック" charset="0"/>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ＭＳ Ｐゴシック" charset="0"/>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rancesco.cavatorta@pol.ulaval.ca"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cd.ie/Political_Science/about/people/michael_gallagher/BJPS1992.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a:extLst>
              <a:ext uri="{FF2B5EF4-FFF2-40B4-BE49-F238E27FC236}">
                <a16:creationId xmlns:a16="http://schemas.microsoft.com/office/drawing/2014/main" id="{AAC6E213-8FF9-DFAD-8092-30C8EE50739E}"/>
              </a:ext>
            </a:extLst>
          </p:cNvPr>
          <p:cNvSpPr>
            <a:spLocks noGrp="1"/>
          </p:cNvSpPr>
          <p:nvPr>
            <p:ph type="subTitle" idx="1"/>
          </p:nvPr>
        </p:nvSpPr>
        <p:spPr/>
        <p:txBody>
          <a:bodyPr/>
          <a:lstStyle/>
          <a:p>
            <a:pPr eaLnBrk="1" hangingPunct="1">
              <a:lnSpc>
                <a:spcPct val="80000"/>
              </a:lnSpc>
            </a:pPr>
            <a:r>
              <a:rPr lang="da-DK" altLang="en-US" sz="2000" dirty="0">
                <a:ea typeface="ＭＳ Ｐゴシック" panose="020B0600070205080204" pitchFamily="34" charset="-128"/>
              </a:rPr>
              <a:t>Francesco Cavatorta</a:t>
            </a:r>
          </a:p>
          <a:p>
            <a:pPr eaLnBrk="1" hangingPunct="1">
              <a:lnSpc>
                <a:spcPct val="80000"/>
              </a:lnSpc>
            </a:pPr>
            <a:r>
              <a:rPr lang="da-DK" altLang="en-US" sz="2000" dirty="0">
                <a:ea typeface="ＭＳ Ｐゴシック" panose="020B0600070205080204" pitchFamily="34" charset="-128"/>
              </a:rPr>
              <a:t>Department of </a:t>
            </a:r>
            <a:r>
              <a:rPr lang="da-DK" altLang="en-US" sz="2000" dirty="0" err="1">
                <a:ea typeface="ＭＳ Ｐゴシック" panose="020B0600070205080204" pitchFamily="34" charset="-128"/>
              </a:rPr>
              <a:t>Political</a:t>
            </a:r>
            <a:r>
              <a:rPr lang="da-DK" altLang="en-US" sz="2000" dirty="0">
                <a:ea typeface="ＭＳ Ｐゴシック" panose="020B0600070205080204" pitchFamily="34" charset="-128"/>
              </a:rPr>
              <a:t> Science, </a:t>
            </a:r>
            <a:r>
              <a:rPr lang="da-DK" altLang="en-US" sz="2000" dirty="0" err="1">
                <a:ea typeface="ＭＳ Ｐゴシック" panose="020B0600070205080204" pitchFamily="34" charset="-128"/>
              </a:rPr>
              <a:t>Université</a:t>
            </a:r>
            <a:r>
              <a:rPr lang="da-DK" altLang="en-US" sz="2000" dirty="0">
                <a:ea typeface="ＭＳ Ｐゴシック" panose="020B0600070205080204" pitchFamily="34" charset="-128"/>
              </a:rPr>
              <a:t> Laval</a:t>
            </a:r>
          </a:p>
          <a:p>
            <a:pPr eaLnBrk="1" hangingPunct="1">
              <a:lnSpc>
                <a:spcPct val="80000"/>
              </a:lnSpc>
            </a:pPr>
            <a:r>
              <a:rPr lang="da-DK" altLang="en-US" sz="2000" dirty="0">
                <a:ea typeface="ＭＳ Ｐゴシック" panose="020B0600070205080204" pitchFamily="34" charset="-128"/>
              </a:rPr>
              <a:t>E-mail: </a:t>
            </a:r>
            <a:r>
              <a:rPr lang="da-DK" altLang="en-US" sz="2000" dirty="0">
                <a:ea typeface="ＭＳ Ｐゴシック" panose="020B0600070205080204" pitchFamily="34" charset="-128"/>
                <a:hlinkClick r:id="rId2"/>
              </a:rPr>
              <a:t>francesco.cavatorta@pol.ulaval.ca</a:t>
            </a:r>
            <a:r>
              <a:rPr lang="da-DK" altLang="en-US" sz="2000" dirty="0">
                <a:ea typeface="ＭＳ Ｐゴシック" panose="020B0600070205080204" pitchFamily="34" charset="-128"/>
              </a:rPr>
              <a:t>  </a:t>
            </a:r>
          </a:p>
        </p:txBody>
      </p:sp>
      <p:sp>
        <p:nvSpPr>
          <p:cNvPr id="14338" name="Title 1">
            <a:extLst>
              <a:ext uri="{FF2B5EF4-FFF2-40B4-BE49-F238E27FC236}">
                <a16:creationId xmlns:a16="http://schemas.microsoft.com/office/drawing/2014/main" id="{6BEA7D13-9A7B-0CFA-2287-F23C2183326F}"/>
              </a:ext>
            </a:extLst>
          </p:cNvPr>
          <p:cNvSpPr>
            <a:spLocks noGrp="1"/>
          </p:cNvSpPr>
          <p:nvPr>
            <p:ph type="ctrTitle"/>
          </p:nvPr>
        </p:nvSpPr>
        <p:spPr>
          <a:xfrm>
            <a:off x="457200" y="1506538"/>
            <a:ext cx="8229600" cy="1470025"/>
          </a:xfrm>
        </p:spPr>
        <p:txBody>
          <a:bodyPr/>
          <a:lstStyle/>
          <a:p>
            <a:r>
              <a:rPr lang="en-GB" sz="3600" dirty="0">
                <a:effectLst/>
                <a:latin typeface="Times New Roman" panose="02020603050405020304" pitchFamily="18" charset="0"/>
                <a:ea typeface="Times New Roman" panose="02020603050405020304" pitchFamily="18" charset="0"/>
              </a:rPr>
              <a:t>Party politics, elections and voting behaviour in </a:t>
            </a:r>
            <a:r>
              <a:rPr lang="en-CA" sz="3600" dirty="0">
                <a:effectLst/>
                <a:latin typeface="Times New Roman" panose="02020603050405020304" pitchFamily="18" charset="0"/>
                <a:ea typeface="Times New Roman" panose="02020603050405020304" pitchFamily="18" charset="0"/>
              </a:rPr>
              <a:t>democratic systems</a:t>
            </a:r>
            <a:endParaRPr lang="en-CA" altLang="en-US" sz="36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IE" dirty="0">
                <a:latin typeface="Franklin Gothic Book" charset="0"/>
              </a:rPr>
              <a:t>Elections in democratic systems</a:t>
            </a:r>
          </a:p>
        </p:txBody>
      </p:sp>
      <p:sp>
        <p:nvSpPr>
          <p:cNvPr id="7171" name="Content Placeholder 2"/>
          <p:cNvSpPr>
            <a:spLocks noGrp="1"/>
          </p:cNvSpPr>
          <p:nvPr>
            <p:ph sz="quarter" idx="1"/>
          </p:nvPr>
        </p:nvSpPr>
        <p:spPr>
          <a:xfrm>
            <a:off x="914400" y="1447800"/>
            <a:ext cx="7772400" cy="4717504"/>
          </a:xfrm>
        </p:spPr>
        <p:txBody>
          <a:bodyPr/>
          <a:lstStyle/>
          <a:p>
            <a:pPr>
              <a:defRPr/>
            </a:pPr>
            <a:r>
              <a:rPr lang="en-CA" sz="2200" dirty="0">
                <a:latin typeface="Perpetua"/>
                <a:ea typeface="ＭＳ Ｐゴシック"/>
              </a:rPr>
              <a:t>Over the last four decades there have been a few genuinely democratic elections in the Arab world. This has allowed scholars to examine how political parties and candidates behave, how elections are conducted and how voters approach electoral competitions.</a:t>
            </a:r>
          </a:p>
          <a:p>
            <a:pPr>
              <a:defRPr/>
            </a:pPr>
            <a:r>
              <a:rPr lang="en-CA" sz="2200" dirty="0">
                <a:latin typeface="Perpetua"/>
                <a:ea typeface="ＭＳ Ｐゴシック"/>
              </a:rPr>
              <a:t>The first genuine free and fair legislative elections in the region occurred in 1991 in Algeria (the only ones ever in the country). We then had to wait until 2002 when Morocco held its first free and fair elections. Tunisia has its first free and fair elections in October 2011 after the fall of the Ben Ali regime. Lebanon has had elections within the constraints of institutionalised constitutional democracy. Iraq has had free elections since 2005 but in a context of widespread violence. Palestine has free and fair elections in 2006.  </a:t>
            </a:r>
          </a:p>
          <a:p>
            <a:pPr>
              <a:defRPr/>
            </a:pPr>
            <a:r>
              <a:rPr lang="en-CA" sz="2200" dirty="0">
                <a:latin typeface="Perpetua"/>
                <a:ea typeface="ＭＳ Ｐゴシック"/>
              </a:rPr>
              <a:t>A sufficient number of ‘observations’ to provide useful findings.  </a:t>
            </a:r>
            <a:endParaRPr lang="fr-CA" sz="2200" dirty="0">
              <a:latin typeface="Perpetua" charset="0"/>
            </a:endParaRPr>
          </a:p>
          <a:p>
            <a:pPr>
              <a:defRPr/>
            </a:pPr>
            <a:endParaRPr lang="fr-CA" dirty="0">
              <a:latin typeface="Perpetua" charset="0"/>
            </a:endParaRPr>
          </a:p>
        </p:txBody>
      </p:sp>
      <p:sp>
        <p:nvSpPr>
          <p:cNvPr id="2" name="Espace réservé du numéro de diapositive 1">
            <a:extLst>
              <a:ext uri="{FF2B5EF4-FFF2-40B4-BE49-F238E27FC236}">
                <a16:creationId xmlns:a16="http://schemas.microsoft.com/office/drawing/2014/main" id="{4AD31DED-8614-AC98-7A57-4B80D83B8B5D}"/>
              </a:ext>
            </a:extLst>
          </p:cNvPr>
          <p:cNvSpPr>
            <a:spLocks noGrp="1"/>
          </p:cNvSpPr>
          <p:nvPr>
            <p:ph type="sldNum" sz="quarter" idx="12"/>
          </p:nvPr>
        </p:nvSpPr>
        <p:spPr/>
        <p:txBody>
          <a:bodyPr/>
          <a:lstStyle/>
          <a:p>
            <a:pPr>
              <a:defRPr/>
            </a:pPr>
            <a:fld id="{9FC84301-653C-584C-B304-682EBD95C70B}" type="slidenum">
              <a:rPr lang="da-DK" smtClean="0"/>
              <a:pPr>
                <a:defRPr/>
              </a:pPr>
              <a:t>2</a:t>
            </a:fld>
            <a:endParaRPr lang="da-DK"/>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Democracy – dominant definition </a:t>
            </a:r>
          </a:p>
        </p:txBody>
      </p:sp>
      <p:sp>
        <p:nvSpPr>
          <p:cNvPr id="3" name="Content Placeholder 2"/>
          <p:cNvSpPr>
            <a:spLocks noGrp="1"/>
          </p:cNvSpPr>
          <p:nvPr>
            <p:ph sz="quarter" idx="1"/>
          </p:nvPr>
        </p:nvSpPr>
        <p:spPr/>
        <p:txBody>
          <a:bodyPr/>
          <a:lstStyle/>
          <a:p>
            <a:r>
              <a:rPr lang="en-IE" dirty="0">
                <a:ea typeface="ＭＳ Ｐゴシック"/>
              </a:rPr>
              <a:t>The dominant definition of democracy – an essentially contested concept – is provided by  Robert Dahl, who calls it polyarchy. It includes seven elements :</a:t>
            </a:r>
          </a:p>
          <a:p>
            <a:pPr lvl="1"/>
            <a:r>
              <a:rPr lang="en-IE" dirty="0"/>
              <a:t> A constitutional framework.</a:t>
            </a:r>
          </a:p>
          <a:p>
            <a:pPr lvl="1"/>
            <a:r>
              <a:rPr lang="en-IE" dirty="0"/>
              <a:t> Free and fair elections .</a:t>
            </a:r>
          </a:p>
          <a:p>
            <a:pPr lvl="1"/>
            <a:r>
              <a:rPr lang="en-IE" dirty="0"/>
              <a:t> Universal suffrage</a:t>
            </a:r>
          </a:p>
          <a:p>
            <a:pPr lvl="1"/>
            <a:r>
              <a:rPr lang="en-IE" dirty="0"/>
              <a:t> Freedom for all citizens to become candidates.</a:t>
            </a:r>
          </a:p>
          <a:p>
            <a:pPr lvl="1"/>
            <a:r>
              <a:rPr lang="en-IE" dirty="0"/>
              <a:t> Freedom of expression .</a:t>
            </a:r>
          </a:p>
          <a:p>
            <a:pPr lvl="1"/>
            <a:r>
              <a:rPr lang="en-IE" dirty="0"/>
              <a:t> Free circulation of ideas an information</a:t>
            </a:r>
          </a:p>
          <a:p>
            <a:pPr lvl="1"/>
            <a:r>
              <a:rPr lang="en-IE" dirty="0"/>
              <a:t>Freedom of association</a:t>
            </a:r>
          </a:p>
        </p:txBody>
      </p:sp>
      <p:sp>
        <p:nvSpPr>
          <p:cNvPr id="4" name="Espace réservé du pied de page 3">
            <a:extLst>
              <a:ext uri="{FF2B5EF4-FFF2-40B4-BE49-F238E27FC236}">
                <a16:creationId xmlns:a16="http://schemas.microsoft.com/office/drawing/2014/main" id="{D0091C69-8D82-2FFD-4652-E2366EFE842A}"/>
              </a:ext>
            </a:extLst>
          </p:cNvPr>
          <p:cNvSpPr>
            <a:spLocks noGrp="1"/>
          </p:cNvSpPr>
          <p:nvPr>
            <p:ph type="ftr" sz="quarter" idx="11"/>
          </p:nvPr>
        </p:nvSpPr>
        <p:spPr>
          <a:xfrm>
            <a:off x="5868144" y="6172200"/>
            <a:ext cx="2880320" cy="457200"/>
          </a:xfrm>
        </p:spPr>
        <p:txBody>
          <a:bodyPr/>
          <a:lstStyle/>
          <a:p>
            <a:pPr>
              <a:defRPr/>
            </a:pPr>
            <a:endParaRPr lang="da-DK" dirty="0"/>
          </a:p>
          <a:p>
            <a:pPr>
              <a:defRPr/>
            </a:pPr>
            <a:endParaRPr lang="da-DK" dirty="0"/>
          </a:p>
        </p:txBody>
      </p:sp>
      <p:sp>
        <p:nvSpPr>
          <p:cNvPr id="6" name="Espace réservé du numéro de diapositive 5">
            <a:extLst>
              <a:ext uri="{FF2B5EF4-FFF2-40B4-BE49-F238E27FC236}">
                <a16:creationId xmlns:a16="http://schemas.microsoft.com/office/drawing/2014/main" id="{A531A176-BF7E-04D8-1B3F-2D24B9A222DC}"/>
              </a:ext>
            </a:extLst>
          </p:cNvPr>
          <p:cNvSpPr>
            <a:spLocks noGrp="1"/>
          </p:cNvSpPr>
          <p:nvPr>
            <p:ph type="sldNum" sz="quarter" idx="12"/>
          </p:nvPr>
        </p:nvSpPr>
        <p:spPr/>
        <p:txBody>
          <a:bodyPr/>
          <a:lstStyle/>
          <a:p>
            <a:pPr>
              <a:defRPr/>
            </a:pPr>
            <a:fld id="{9FC84301-653C-584C-B304-682EBD95C70B}" type="slidenum">
              <a:rPr lang="da-DK" smtClean="0"/>
              <a:pPr>
                <a:defRPr/>
              </a:pPr>
              <a:t>3</a:t>
            </a:fld>
            <a:endParaRPr lang="da-DK"/>
          </a:p>
        </p:txBody>
      </p:sp>
    </p:spTree>
    <p:extLst>
      <p:ext uri="{BB962C8B-B14F-4D97-AF65-F5344CB8AC3E}">
        <p14:creationId xmlns:p14="http://schemas.microsoft.com/office/powerpoint/2010/main" val="1781743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ea typeface="ＭＳ Ｐゴシック"/>
              </a:rPr>
              <a:t>Free and fair elections </a:t>
            </a:r>
            <a:endParaRPr lang="en-IE" dirty="0"/>
          </a:p>
        </p:txBody>
      </p:sp>
      <p:sp>
        <p:nvSpPr>
          <p:cNvPr id="3" name="Content Placeholder 2"/>
          <p:cNvSpPr>
            <a:spLocks noGrp="1"/>
          </p:cNvSpPr>
          <p:nvPr>
            <p:ph sz="quarter" idx="1"/>
          </p:nvPr>
        </p:nvSpPr>
        <p:spPr/>
        <p:txBody>
          <a:bodyPr/>
          <a:lstStyle/>
          <a:p>
            <a:r>
              <a:rPr lang="en-IE" sz="2000" dirty="0">
                <a:ea typeface="ＭＳ Ｐゴシック"/>
              </a:rPr>
              <a:t>As mentioned already, to be considered genuinely democratic elections have to be free and fair. However, freedom and fairness are rather vague terms. A few scholars have attempted to  better specify what ‘free and fair’ by going beyond the more technical aspects – freedom to establish a political party, freedom of association, access to media and information, plurality of candidates and views, absence of violence and intimidation. Hervé </a:t>
            </a:r>
            <a:r>
              <a:rPr lang="en-IE" sz="2000" dirty="0" err="1">
                <a:ea typeface="ＭＳ Ｐゴシック"/>
              </a:rPr>
              <a:t>Pourtois</a:t>
            </a:r>
            <a:r>
              <a:rPr lang="en-IE" sz="2000" dirty="0">
                <a:ea typeface="ＭＳ Ｐゴシック"/>
              </a:rPr>
              <a:t> underlines four elements:</a:t>
            </a:r>
            <a:endParaRPr lang="en-IE" sz="1600" dirty="0"/>
          </a:p>
          <a:p>
            <a:pPr lvl="1"/>
            <a:r>
              <a:rPr lang="en-IE" sz="1800" dirty="0"/>
              <a:t>Elections have to be the expression of the consent to be governed</a:t>
            </a:r>
          </a:p>
          <a:p>
            <a:pPr lvl="1"/>
            <a:r>
              <a:rPr lang="en-IE" sz="1800" dirty="0"/>
              <a:t>Elections provide citizens with an equal voice: </a:t>
            </a:r>
            <a:r>
              <a:rPr lang="en-IE" sz="1800" i="1" dirty="0"/>
              <a:t>one person, one vote</a:t>
            </a:r>
            <a:r>
              <a:rPr lang="en-IE" sz="1800" dirty="0"/>
              <a:t>.</a:t>
            </a:r>
          </a:p>
          <a:p>
            <a:pPr lvl="1"/>
            <a:r>
              <a:rPr lang="en-IE" sz="1800" dirty="0"/>
              <a:t>Through elections, citizens oppose, monitor and approve the policies elected officials implement.</a:t>
            </a:r>
          </a:p>
          <a:p>
            <a:pPr lvl="1"/>
            <a:r>
              <a:rPr lang="en-IE" sz="1800" dirty="0"/>
              <a:t>The decisions the elected government takes have an ethical dimension is so far as they are taken with the support of the majority, while taking into account the inalienable rights of minorities. </a:t>
            </a:r>
          </a:p>
        </p:txBody>
      </p:sp>
      <p:sp>
        <p:nvSpPr>
          <p:cNvPr id="4" name="Espace réservé du numéro de diapositive 3">
            <a:extLst>
              <a:ext uri="{FF2B5EF4-FFF2-40B4-BE49-F238E27FC236}">
                <a16:creationId xmlns:a16="http://schemas.microsoft.com/office/drawing/2014/main" id="{06C02A99-8149-47CB-AD7B-CC18A225631E}"/>
              </a:ext>
            </a:extLst>
          </p:cNvPr>
          <p:cNvSpPr>
            <a:spLocks noGrp="1"/>
          </p:cNvSpPr>
          <p:nvPr>
            <p:ph type="sldNum" sz="quarter" idx="12"/>
          </p:nvPr>
        </p:nvSpPr>
        <p:spPr/>
        <p:txBody>
          <a:bodyPr/>
          <a:lstStyle/>
          <a:p>
            <a:pPr>
              <a:defRPr/>
            </a:pPr>
            <a:fld id="{9FC84301-653C-584C-B304-682EBD95C70B}" type="slidenum">
              <a:rPr lang="da-DK" smtClean="0"/>
              <a:pPr>
                <a:defRPr/>
              </a:pPr>
              <a:t>4</a:t>
            </a:fld>
            <a:endParaRPr lang="da-DK"/>
          </a:p>
        </p:txBody>
      </p:sp>
    </p:spTree>
    <p:extLst>
      <p:ext uri="{BB962C8B-B14F-4D97-AF65-F5344CB8AC3E}">
        <p14:creationId xmlns:p14="http://schemas.microsoft.com/office/powerpoint/2010/main" val="462644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3800" dirty="0"/>
              <a:t>The crucial role of the electoral system</a:t>
            </a:r>
          </a:p>
        </p:txBody>
      </p:sp>
      <p:sp>
        <p:nvSpPr>
          <p:cNvPr id="3" name="Content Placeholder 2"/>
          <p:cNvSpPr>
            <a:spLocks noGrp="1"/>
          </p:cNvSpPr>
          <p:nvPr>
            <p:ph sz="quarter" idx="1"/>
          </p:nvPr>
        </p:nvSpPr>
        <p:spPr/>
        <p:txBody>
          <a:bodyPr>
            <a:normAutofit/>
          </a:bodyPr>
          <a:lstStyle/>
          <a:p>
            <a:r>
              <a:rPr lang="en-IE" sz="2200" dirty="0">
                <a:ea typeface="ＭＳ Ｐゴシック"/>
              </a:rPr>
              <a:t>The criteria used to establish whether elections are free and fair are the same for all regimes. What differs though between them is the institutional variation when it comes to electoral systems. Such systems have the same nature – the accountability of elected representatives to citizens who have employed specific mechanisms and procedures allowing for the free expression of their vote. The mechanisms and procedures differ widely.  </a:t>
            </a:r>
          </a:p>
          <a:p>
            <a:r>
              <a:rPr lang="en-IE" sz="2200" dirty="0">
                <a:ea typeface="ＭＳ Ｐゴシック"/>
              </a:rPr>
              <a:t>Electoral systems are divided in three broad families and each system has different mechanisms of representation and different objectives: what do you want the electoral system to do? </a:t>
            </a:r>
            <a:endParaRPr lang="en-IE" sz="2200" u="sng" dirty="0"/>
          </a:p>
          <a:p>
            <a:r>
              <a:rPr lang="en-IE" sz="2200" dirty="0">
                <a:ea typeface="ＭＳ Ｐゴシック"/>
              </a:rPr>
              <a:t>The type of electoral system has considerable influence on the behaviour of political actors (parties and candidates) and individual voters. </a:t>
            </a:r>
            <a:endParaRPr lang="en-IE" sz="2200" dirty="0"/>
          </a:p>
        </p:txBody>
      </p:sp>
      <p:sp>
        <p:nvSpPr>
          <p:cNvPr id="4" name="Espace réservé du numéro de diapositive 3">
            <a:extLst>
              <a:ext uri="{FF2B5EF4-FFF2-40B4-BE49-F238E27FC236}">
                <a16:creationId xmlns:a16="http://schemas.microsoft.com/office/drawing/2014/main" id="{1556510A-882A-460D-967E-38BDF2213167}"/>
              </a:ext>
            </a:extLst>
          </p:cNvPr>
          <p:cNvSpPr>
            <a:spLocks noGrp="1"/>
          </p:cNvSpPr>
          <p:nvPr>
            <p:ph type="sldNum" sz="quarter" idx="12"/>
          </p:nvPr>
        </p:nvSpPr>
        <p:spPr/>
        <p:txBody>
          <a:bodyPr/>
          <a:lstStyle/>
          <a:p>
            <a:pPr>
              <a:defRPr/>
            </a:pPr>
            <a:fld id="{9FC84301-653C-584C-B304-682EBD95C70B}" type="slidenum">
              <a:rPr lang="da-DK" smtClean="0"/>
              <a:pPr>
                <a:defRPr/>
              </a:pPr>
              <a:t>5</a:t>
            </a:fld>
            <a:endParaRPr lang="da-DK"/>
          </a:p>
        </p:txBody>
      </p:sp>
    </p:spTree>
    <p:extLst>
      <p:ext uri="{BB962C8B-B14F-4D97-AF65-F5344CB8AC3E}">
        <p14:creationId xmlns:p14="http://schemas.microsoft.com/office/powerpoint/2010/main" val="1238664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3600" dirty="0">
                <a:ea typeface="ＭＳ Ｐゴシック"/>
              </a:rPr>
              <a:t>Electoral systems: the three families </a:t>
            </a:r>
            <a:endParaRPr lang="en-IE" sz="3600" dirty="0"/>
          </a:p>
        </p:txBody>
      </p:sp>
      <p:sp>
        <p:nvSpPr>
          <p:cNvPr id="3" name="Content Placeholder 2"/>
          <p:cNvSpPr>
            <a:spLocks noGrp="1"/>
          </p:cNvSpPr>
          <p:nvPr>
            <p:ph sz="quarter" idx="1"/>
          </p:nvPr>
        </p:nvSpPr>
        <p:spPr/>
        <p:txBody>
          <a:bodyPr>
            <a:normAutofit fontScale="92500" lnSpcReduction="20000"/>
          </a:bodyPr>
          <a:lstStyle/>
          <a:p>
            <a:r>
              <a:rPr lang="en-IE" sz="2400" dirty="0">
                <a:ea typeface="ＭＳ Ｐゴシック"/>
              </a:rPr>
              <a:t>Broadly speaking there are families, each with advantages/disadvantages </a:t>
            </a:r>
            <a:endParaRPr lang="en-IE" sz="2400" dirty="0"/>
          </a:p>
          <a:p>
            <a:pPr marL="547370" lvl="1"/>
            <a:r>
              <a:rPr lang="en-IE" sz="2000" dirty="0">
                <a:ea typeface="ＭＳ Ｐゴシック"/>
              </a:rPr>
              <a:t>Plurality:</a:t>
            </a:r>
          </a:p>
          <a:p>
            <a:pPr lvl="2"/>
            <a:r>
              <a:rPr lang="en-IE" sz="1800" dirty="0"/>
              <a:t>There are different variants, but the underlying principle of such systems is that the candidate that gets a relative majority or at least 50%+1 of the vote is deemed elected. </a:t>
            </a:r>
          </a:p>
          <a:p>
            <a:pPr lvl="2"/>
            <a:r>
              <a:rPr lang="en-IE" sz="1800" dirty="0"/>
              <a:t>First past the post is quite popular: it does not guarantee fair representations, but ensures governability. </a:t>
            </a:r>
            <a:endParaRPr lang="en-IE" sz="1800" i="1" dirty="0"/>
          </a:p>
          <a:p>
            <a:pPr marL="547370" lvl="1"/>
            <a:r>
              <a:rPr lang="en-IE" sz="2000" dirty="0">
                <a:ea typeface="ＭＳ Ｐゴシック"/>
              </a:rPr>
              <a:t>Proportional systems:</a:t>
            </a:r>
          </a:p>
          <a:p>
            <a:pPr lvl="2"/>
            <a:r>
              <a:rPr lang="en-IE" sz="1800" dirty="0"/>
              <a:t>There are several variants, but the underlying principle is that the distribution of seats follows the share of the vote the party lists receive (lists can be open or closed). Most proportional systems have a threshold. It is more representative, but it leads to greater instability if government.</a:t>
            </a:r>
          </a:p>
          <a:p>
            <a:pPr marL="547370" lvl="1"/>
            <a:r>
              <a:rPr lang="en-IE" sz="2000" dirty="0">
                <a:ea typeface="ＭＳ Ｐゴシック"/>
              </a:rPr>
              <a:t>Mixed systems:</a:t>
            </a:r>
          </a:p>
          <a:p>
            <a:pPr lvl="2"/>
            <a:r>
              <a:rPr lang="en-IE" sz="1800" dirty="0">
                <a:ea typeface="ＭＳ Ｐゴシック"/>
              </a:rPr>
              <a:t>There are several variants here as well, the underlying principle is the different ways in which seats are allocated: some of them through PR and some of them through plurality. </a:t>
            </a:r>
            <a:endParaRPr lang="en-IE" sz="1800" dirty="0"/>
          </a:p>
          <a:p>
            <a:pPr lvl="2"/>
            <a:r>
              <a:rPr lang="en-IE" sz="1800" dirty="0"/>
              <a:t>They are intended to be a compromise between the necessity of governability and the necessity of fair representation. </a:t>
            </a:r>
          </a:p>
        </p:txBody>
      </p:sp>
      <p:sp>
        <p:nvSpPr>
          <p:cNvPr id="4" name="Espace réservé du numéro de diapositive 3">
            <a:extLst>
              <a:ext uri="{FF2B5EF4-FFF2-40B4-BE49-F238E27FC236}">
                <a16:creationId xmlns:a16="http://schemas.microsoft.com/office/drawing/2014/main" id="{B44D5506-7C88-483C-9486-4D10E4AF3C2E}"/>
              </a:ext>
            </a:extLst>
          </p:cNvPr>
          <p:cNvSpPr>
            <a:spLocks noGrp="1"/>
          </p:cNvSpPr>
          <p:nvPr>
            <p:ph type="sldNum" sz="quarter" idx="12"/>
          </p:nvPr>
        </p:nvSpPr>
        <p:spPr/>
        <p:txBody>
          <a:bodyPr/>
          <a:lstStyle/>
          <a:p>
            <a:pPr>
              <a:defRPr/>
            </a:pPr>
            <a:fld id="{9FC84301-653C-584C-B304-682EBD95C70B}" type="slidenum">
              <a:rPr lang="da-DK" smtClean="0"/>
              <a:pPr>
                <a:defRPr/>
              </a:pPr>
              <a:t>6</a:t>
            </a:fld>
            <a:endParaRPr lang="da-DK"/>
          </a:p>
        </p:txBody>
      </p:sp>
    </p:spTree>
    <p:extLst>
      <p:ext uri="{BB962C8B-B14F-4D97-AF65-F5344CB8AC3E}">
        <p14:creationId xmlns:p14="http://schemas.microsoft.com/office/powerpoint/2010/main" val="790149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88918-AD33-C540-5876-0F8F9EF73132}"/>
              </a:ext>
            </a:extLst>
          </p:cNvPr>
          <p:cNvSpPr>
            <a:spLocks noGrp="1"/>
          </p:cNvSpPr>
          <p:nvPr>
            <p:ph type="title"/>
          </p:nvPr>
        </p:nvSpPr>
        <p:spPr/>
        <p:txBody>
          <a:bodyPr/>
          <a:lstStyle/>
          <a:p>
            <a:r>
              <a:rPr lang="en-IE" dirty="0"/>
              <a:t>Electoral systems in North Africa</a:t>
            </a:r>
          </a:p>
        </p:txBody>
      </p:sp>
      <p:sp>
        <p:nvSpPr>
          <p:cNvPr id="3" name="Content Placeholder 2">
            <a:extLst>
              <a:ext uri="{FF2B5EF4-FFF2-40B4-BE49-F238E27FC236}">
                <a16:creationId xmlns:a16="http://schemas.microsoft.com/office/drawing/2014/main" id="{67CDF564-8242-6B2B-7375-C079ACFF37C7}"/>
              </a:ext>
            </a:extLst>
          </p:cNvPr>
          <p:cNvSpPr>
            <a:spLocks noGrp="1"/>
          </p:cNvSpPr>
          <p:nvPr>
            <p:ph sz="quarter" idx="1"/>
          </p:nvPr>
        </p:nvSpPr>
        <p:spPr/>
        <p:txBody>
          <a:bodyPr/>
          <a:lstStyle/>
          <a:p>
            <a:r>
              <a:rPr lang="en-IE" dirty="0"/>
              <a:t>For the 1991 elections, Algeria chose a plurality system (two-rounds) modelled on the French electoral system. </a:t>
            </a:r>
          </a:p>
          <a:p>
            <a:r>
              <a:rPr lang="en-IE" dirty="0"/>
              <a:t>For the 2002 elections, Morocco chose the proportional system to the largest remainder replacing the first past the post system of previous elections. Clear break with the past promoted by the new King: </a:t>
            </a:r>
            <a:r>
              <a:rPr lang="en-IE" dirty="0">
                <a:hlinkClick r:id="rId2"/>
              </a:rPr>
              <a:t>https://www.tcd.ie/Political_Science/about/people/michael_gallagher/BJPS1992.pdf</a:t>
            </a:r>
            <a:r>
              <a:rPr lang="en-IE" dirty="0"/>
              <a:t> </a:t>
            </a:r>
          </a:p>
          <a:p>
            <a:r>
              <a:rPr lang="en-IE" dirty="0"/>
              <a:t>For the 2011 elections, Tunisia chose proportional representation in multi-member districts on closed list with the obligation of gender alternation. </a:t>
            </a:r>
          </a:p>
          <a:p>
            <a:endParaRPr lang="en-IE" dirty="0"/>
          </a:p>
        </p:txBody>
      </p:sp>
    </p:spTree>
    <p:extLst>
      <p:ext uri="{BB962C8B-B14F-4D97-AF65-F5344CB8AC3E}">
        <p14:creationId xmlns:p14="http://schemas.microsoft.com/office/powerpoint/2010/main" val="1823356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EB70A-CEFF-C4CF-6FC7-AE089CC0B3FD}"/>
              </a:ext>
            </a:extLst>
          </p:cNvPr>
          <p:cNvSpPr>
            <a:spLocks noGrp="1"/>
          </p:cNvSpPr>
          <p:nvPr>
            <p:ph type="title"/>
          </p:nvPr>
        </p:nvSpPr>
        <p:spPr/>
        <p:txBody>
          <a:bodyPr/>
          <a:lstStyle/>
          <a:p>
            <a:r>
              <a:rPr lang="en-IE" sz="3600" dirty="0"/>
              <a:t>Political parties – how to win elections</a:t>
            </a:r>
          </a:p>
        </p:txBody>
      </p:sp>
      <p:sp>
        <p:nvSpPr>
          <p:cNvPr id="3" name="Content Placeholder 2">
            <a:extLst>
              <a:ext uri="{FF2B5EF4-FFF2-40B4-BE49-F238E27FC236}">
                <a16:creationId xmlns:a16="http://schemas.microsoft.com/office/drawing/2014/main" id="{48B325EE-662D-DE00-8784-E6FC5AD7274C}"/>
              </a:ext>
            </a:extLst>
          </p:cNvPr>
          <p:cNvSpPr>
            <a:spLocks noGrp="1"/>
          </p:cNvSpPr>
          <p:nvPr>
            <p:ph sz="quarter" idx="1"/>
          </p:nvPr>
        </p:nvSpPr>
        <p:spPr>
          <a:xfrm>
            <a:off x="914400" y="1447800"/>
            <a:ext cx="7772400" cy="4501480"/>
          </a:xfrm>
        </p:spPr>
        <p:txBody>
          <a:bodyPr/>
          <a:lstStyle/>
          <a:p>
            <a:r>
              <a:rPr lang="en-IE" sz="2400" dirty="0"/>
              <a:t>Depending on the electoral system in place, parties tend to behave differently, although there are also ideological constraints that have to be taken into account as well as policy preferences and salient issues. It is through a combination of these factors that parties </a:t>
            </a:r>
            <a:r>
              <a:rPr lang="en-IE" sz="2400" dirty="0" err="1"/>
              <a:t>strategise</a:t>
            </a:r>
            <a:r>
              <a:rPr lang="en-IE" sz="2400" dirty="0"/>
              <a:t>. </a:t>
            </a:r>
          </a:p>
          <a:p>
            <a:r>
              <a:rPr lang="en-IE" sz="2400" dirty="0"/>
              <a:t>If the system is a plurality (two rounds), the objective is to get to the second round. How does one get there?</a:t>
            </a:r>
          </a:p>
          <a:p>
            <a:r>
              <a:rPr lang="en-IE" sz="2400" dirty="0"/>
              <a:t>If the system is proportional, a coalition government is highly likely. How does one become part of the coalition?</a:t>
            </a:r>
          </a:p>
          <a:p>
            <a:r>
              <a:rPr lang="en-IE" sz="2400" dirty="0"/>
              <a:t>If society is divided according to ascriptive identities, how do parties mobilise voters?       </a:t>
            </a:r>
          </a:p>
        </p:txBody>
      </p:sp>
    </p:spTree>
    <p:extLst>
      <p:ext uri="{BB962C8B-B14F-4D97-AF65-F5344CB8AC3E}">
        <p14:creationId xmlns:p14="http://schemas.microsoft.com/office/powerpoint/2010/main" val="2234776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6E1C4-78A1-6E05-CD20-C1B5FB2D478F}"/>
              </a:ext>
            </a:extLst>
          </p:cNvPr>
          <p:cNvSpPr>
            <a:spLocks noGrp="1"/>
          </p:cNvSpPr>
          <p:nvPr>
            <p:ph type="title"/>
          </p:nvPr>
        </p:nvSpPr>
        <p:spPr/>
        <p:txBody>
          <a:bodyPr/>
          <a:lstStyle/>
          <a:p>
            <a:r>
              <a:rPr lang="en-IE" sz="3400" dirty="0"/>
              <a:t>Voting behaviour – </a:t>
            </a:r>
            <a:r>
              <a:rPr lang="en-IE" sz="3400"/>
              <a:t>what voters do</a:t>
            </a:r>
            <a:endParaRPr lang="en-IE" sz="3400" dirty="0"/>
          </a:p>
        </p:txBody>
      </p:sp>
      <p:sp>
        <p:nvSpPr>
          <p:cNvPr id="3" name="Content Placeholder 2">
            <a:extLst>
              <a:ext uri="{FF2B5EF4-FFF2-40B4-BE49-F238E27FC236}">
                <a16:creationId xmlns:a16="http://schemas.microsoft.com/office/drawing/2014/main" id="{18DB87C0-4CFC-F583-92D5-5AD41CC6C2A3}"/>
              </a:ext>
            </a:extLst>
          </p:cNvPr>
          <p:cNvSpPr>
            <a:spLocks noGrp="1"/>
          </p:cNvSpPr>
          <p:nvPr>
            <p:ph sz="quarter" idx="1"/>
          </p:nvPr>
        </p:nvSpPr>
        <p:spPr/>
        <p:txBody>
          <a:bodyPr/>
          <a:lstStyle/>
          <a:p>
            <a:r>
              <a:rPr lang="en-IE" dirty="0"/>
              <a:t>Voters also have to navigate the system, while attempting to figure out what parties stand for in relation to their own individual preferences.</a:t>
            </a:r>
          </a:p>
          <a:p>
            <a:pPr lvl="1"/>
            <a:r>
              <a:rPr lang="en-IE" dirty="0"/>
              <a:t>Leftist and Islamist voters are closer to one other on several issues and leftist and Islamist parties share a rather similar voter socio-economic profile.</a:t>
            </a:r>
          </a:p>
          <a:p>
            <a:pPr lvl="1"/>
            <a:r>
              <a:rPr lang="en-IE" dirty="0"/>
              <a:t>Leftist and Islamist voters differ on the salient issue of identity and, in particular, to the use of religion in public policy when it comes to gender and family law.</a:t>
            </a:r>
          </a:p>
          <a:p>
            <a:pPr lvl="1"/>
            <a:r>
              <a:rPr lang="en-IE" dirty="0"/>
              <a:t>The middle class turns out, the poor not so much. </a:t>
            </a:r>
          </a:p>
          <a:p>
            <a:pPr lvl="1"/>
            <a:r>
              <a:rPr lang="en-IE" dirty="0"/>
              <a:t>Ascriptive identities are crucial in </a:t>
            </a:r>
            <a:r>
              <a:rPr lang="en-IE" dirty="0" err="1"/>
              <a:t>consociational</a:t>
            </a:r>
            <a:r>
              <a:rPr lang="en-IE"/>
              <a:t> democracies.  </a:t>
            </a:r>
            <a:endParaRPr lang="en-IE" dirty="0"/>
          </a:p>
          <a:p>
            <a:pPr lvl="1"/>
            <a:endParaRPr lang="en-IE" dirty="0"/>
          </a:p>
        </p:txBody>
      </p:sp>
    </p:spTree>
    <p:extLst>
      <p:ext uri="{BB962C8B-B14F-4D97-AF65-F5344CB8AC3E}">
        <p14:creationId xmlns:p14="http://schemas.microsoft.com/office/powerpoint/2010/main" val="21232256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2084</TotalTime>
  <Words>1074</Words>
  <Application>Microsoft Macintosh PowerPoint</Application>
  <PresentationFormat>On-screen Show (4:3)</PresentationFormat>
  <Paragraphs>60</Paragraphs>
  <Slides>9</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ＭＳ Ｐゴシック</vt:lpstr>
      <vt:lpstr>Arial</vt:lpstr>
      <vt:lpstr>Calibri</vt:lpstr>
      <vt:lpstr>Franklin Gothic Book</vt:lpstr>
      <vt:lpstr>Perpetua</vt:lpstr>
      <vt:lpstr>Times New Roman</vt:lpstr>
      <vt:lpstr>Wingdings 2</vt:lpstr>
      <vt:lpstr>Equity</vt:lpstr>
      <vt:lpstr>Party politics, elections and voting behaviour in democratic systems</vt:lpstr>
      <vt:lpstr>Elections in democratic systems</vt:lpstr>
      <vt:lpstr>Democracy – dominant definition </vt:lpstr>
      <vt:lpstr>Free and fair elections </vt:lpstr>
      <vt:lpstr>The crucial role of the electoral system</vt:lpstr>
      <vt:lpstr>Electoral systems: the three families </vt:lpstr>
      <vt:lpstr>Electoral systems in North Africa</vt:lpstr>
      <vt:lpstr>Political parties – how to win elections</vt:lpstr>
      <vt:lpstr>Voting behaviour – what voters do</vt:lpstr>
    </vt:vector>
  </TitlesOfParts>
  <Company>Syddansk Unversitet - University of Southern Denmark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dc:title>
  <dc:creator>francesco cavatorta</dc:creator>
  <cp:lastModifiedBy>Francesco Cavatorta</cp:lastModifiedBy>
  <cp:revision>188</cp:revision>
  <dcterms:created xsi:type="dcterms:W3CDTF">2008-09-08T09:51:08Z</dcterms:created>
  <dcterms:modified xsi:type="dcterms:W3CDTF">2026-03-03T16:52:06Z</dcterms:modified>
</cp:coreProperties>
</file>