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5"/>
  </p:notesMasterIdLst>
  <p:sldIdLst>
    <p:sldId id="256" r:id="rId2"/>
    <p:sldId id="278" r:id="rId3"/>
    <p:sldId id="279" r:id="rId4"/>
    <p:sldId id="280" r:id="rId5"/>
    <p:sldId id="281" r:id="rId6"/>
    <p:sldId id="271" r:id="rId7"/>
    <p:sldId id="272" r:id="rId8"/>
    <p:sldId id="282" r:id="rId9"/>
    <p:sldId id="273" r:id="rId10"/>
    <p:sldId id="275" r:id="rId11"/>
    <p:sldId id="274" r:id="rId12"/>
    <p:sldId id="276" r:id="rId13"/>
    <p:sldId id="277" r:id="rId14"/>
  </p:sldIdLst>
  <p:sldSz cx="9144000" cy="6858000" type="screen4x3"/>
  <p:notesSz cx="6858000" cy="9144000"/>
  <p:defaultTextStyle>
    <a:defPPr>
      <a:defRPr lang="da-DK"/>
    </a:defPPr>
    <a:lvl1pPr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5"/>
  </p:normalViewPr>
  <p:slideViewPr>
    <p:cSldViewPr>
      <p:cViewPr varScale="1">
        <p:scale>
          <a:sx n="101" d="100"/>
          <a:sy n="101" d="100"/>
        </p:scale>
        <p:origin x="1864" y="19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77F5121-AB6A-2BF2-E222-113F7DBF0F45}"/>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atin typeface="Arial" charset="0"/>
                <a:ea typeface="+mn-ea"/>
                <a:cs typeface="+mn-cs"/>
              </a:defRPr>
            </a:lvl1pPr>
          </a:lstStyle>
          <a:p>
            <a:pPr>
              <a:defRPr/>
            </a:pPr>
            <a:endParaRPr lang="fr-MA"/>
          </a:p>
        </p:txBody>
      </p:sp>
      <p:sp>
        <p:nvSpPr>
          <p:cNvPr id="3" name="Date Placeholder 2">
            <a:extLst>
              <a:ext uri="{FF2B5EF4-FFF2-40B4-BE49-F238E27FC236}">
                <a16:creationId xmlns:a16="http://schemas.microsoft.com/office/drawing/2014/main" id="{E810BBCB-A7ED-1111-6C29-D94053430BB3}"/>
              </a:ext>
            </a:extLst>
          </p:cNvPr>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fld id="{FF0ACEBF-FBC4-C640-B75E-86F5039B3266}" type="datetimeFigureOut">
              <a:rPr lang="en-US" altLang="en-US"/>
              <a:pPr>
                <a:defRPr/>
              </a:pPr>
              <a:t>3/2/26</a:t>
            </a:fld>
            <a:endParaRPr lang="en-US" altLang="en-US"/>
          </a:p>
        </p:txBody>
      </p:sp>
      <p:sp>
        <p:nvSpPr>
          <p:cNvPr id="4" name="Slide Image Placeholder 3">
            <a:extLst>
              <a:ext uri="{FF2B5EF4-FFF2-40B4-BE49-F238E27FC236}">
                <a16:creationId xmlns:a16="http://schemas.microsoft.com/office/drawing/2014/main" id="{FD6C2CB6-02E4-4C2A-49D4-FD1B0E7B5AE0}"/>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fr-MA" noProof="0"/>
          </a:p>
        </p:txBody>
      </p:sp>
      <p:sp>
        <p:nvSpPr>
          <p:cNvPr id="5" name="Notes Placeholder 4">
            <a:extLst>
              <a:ext uri="{FF2B5EF4-FFF2-40B4-BE49-F238E27FC236}">
                <a16:creationId xmlns:a16="http://schemas.microsoft.com/office/drawing/2014/main" id="{E2426032-4FD9-836E-4909-7CC7DA1845A4}"/>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fr-MA" noProof="0"/>
          </a:p>
        </p:txBody>
      </p:sp>
      <p:sp>
        <p:nvSpPr>
          <p:cNvPr id="6" name="Footer Placeholder 5">
            <a:extLst>
              <a:ext uri="{FF2B5EF4-FFF2-40B4-BE49-F238E27FC236}">
                <a16:creationId xmlns:a16="http://schemas.microsoft.com/office/drawing/2014/main" id="{3BA1BA39-7466-F2F8-46EC-7190EC7AABB3}"/>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atin typeface="Arial" charset="0"/>
                <a:ea typeface="+mn-ea"/>
                <a:cs typeface="+mn-cs"/>
              </a:defRPr>
            </a:lvl1pPr>
          </a:lstStyle>
          <a:p>
            <a:pPr>
              <a:defRPr/>
            </a:pPr>
            <a:endParaRPr lang="fr-MA"/>
          </a:p>
        </p:txBody>
      </p:sp>
      <p:sp>
        <p:nvSpPr>
          <p:cNvPr id="7" name="Slide Number Placeholder 6">
            <a:extLst>
              <a:ext uri="{FF2B5EF4-FFF2-40B4-BE49-F238E27FC236}">
                <a16:creationId xmlns:a16="http://schemas.microsoft.com/office/drawing/2014/main" id="{047A9BD8-541A-8EC3-9842-AF35F1FABA8B}"/>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281039DF-9459-7A49-AE08-46AD004C02F6}"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9557025-3359-F14B-D686-254590BC67A0}"/>
              </a:ext>
            </a:extLst>
          </p:cNvPr>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useBgFill="1">
        <p:nvSpPr>
          <p:cNvPr id="3" name="Rounded Rectangle 2">
            <a:extLst>
              <a:ext uri="{FF2B5EF4-FFF2-40B4-BE49-F238E27FC236}">
                <a16:creationId xmlns:a16="http://schemas.microsoft.com/office/drawing/2014/main" id="{33CF235B-6379-8BF7-9C9D-32F672AA60D5}"/>
              </a:ext>
            </a:extLst>
          </p:cNvPr>
          <p:cNvSpPr/>
          <p:nvPr/>
        </p:nvSpPr>
        <p:spPr>
          <a:xfrm>
            <a:off x="65088" y="69850"/>
            <a:ext cx="9013825" cy="6691313"/>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 name="Rectangle 3">
            <a:extLst>
              <a:ext uri="{FF2B5EF4-FFF2-40B4-BE49-F238E27FC236}">
                <a16:creationId xmlns:a16="http://schemas.microsoft.com/office/drawing/2014/main" id="{A9D7B58B-72A1-68AA-3479-039D983BA7B1}"/>
              </a:ext>
            </a:extLst>
          </p:cNvPr>
          <p:cNvSpPr/>
          <p:nvPr/>
        </p:nvSpPr>
        <p:spPr>
          <a:xfrm>
            <a:off x="63500" y="1449388"/>
            <a:ext cx="9020175" cy="15271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Rectangle 4">
            <a:extLst>
              <a:ext uri="{FF2B5EF4-FFF2-40B4-BE49-F238E27FC236}">
                <a16:creationId xmlns:a16="http://schemas.microsoft.com/office/drawing/2014/main" id="{2FAB22F2-2727-4A7B-4F8A-67DC4C9EF959}"/>
              </a:ext>
            </a:extLst>
          </p:cNvPr>
          <p:cNvSpPr/>
          <p:nvPr/>
        </p:nvSpPr>
        <p:spPr>
          <a:xfrm>
            <a:off x="63500" y="1397000"/>
            <a:ext cx="9020175"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 name="Rectangle 5">
            <a:extLst>
              <a:ext uri="{FF2B5EF4-FFF2-40B4-BE49-F238E27FC236}">
                <a16:creationId xmlns:a16="http://schemas.microsoft.com/office/drawing/2014/main" id="{D9B5EF0F-8EE7-CEA4-4B8C-5EBCC4828BEE}"/>
              </a:ext>
            </a:extLst>
          </p:cNvPr>
          <p:cNvSpPr/>
          <p:nvPr/>
        </p:nvSpPr>
        <p:spPr>
          <a:xfrm>
            <a:off x="63500" y="2976563"/>
            <a:ext cx="9020175"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lang="en-US"/>
              <a:t>Click to edit Master title style</a:t>
            </a:r>
          </a:p>
        </p:txBody>
      </p:sp>
      <p:sp>
        <p:nvSpPr>
          <p:cNvPr id="7" name="Date Placeholder 27">
            <a:extLst>
              <a:ext uri="{FF2B5EF4-FFF2-40B4-BE49-F238E27FC236}">
                <a16:creationId xmlns:a16="http://schemas.microsoft.com/office/drawing/2014/main" id="{94D82BDA-FBB3-B68E-41E4-2953A3743221}"/>
              </a:ext>
            </a:extLst>
          </p:cNvPr>
          <p:cNvSpPr>
            <a:spLocks noGrp="1"/>
          </p:cNvSpPr>
          <p:nvPr>
            <p:ph type="dt" sz="half" idx="10"/>
          </p:nvPr>
        </p:nvSpPr>
        <p:spPr/>
        <p:txBody>
          <a:bodyPr/>
          <a:lstStyle>
            <a:lvl1pPr>
              <a:defRPr/>
            </a:lvl1pPr>
          </a:lstStyle>
          <a:p>
            <a:pPr>
              <a:defRPr/>
            </a:pPr>
            <a:fld id="{F6AF3A23-664C-F747-9A77-AF2B5262A16E}" type="datetimeFigureOut">
              <a:rPr lang="da-DK" altLang="en-US"/>
              <a:pPr>
                <a:defRPr/>
              </a:pPr>
              <a:t>02.03.2026</a:t>
            </a:fld>
            <a:endParaRPr lang="da-DK" altLang="en-US"/>
          </a:p>
        </p:txBody>
      </p:sp>
      <p:sp>
        <p:nvSpPr>
          <p:cNvPr id="10" name="Footer Placeholder 16">
            <a:extLst>
              <a:ext uri="{FF2B5EF4-FFF2-40B4-BE49-F238E27FC236}">
                <a16:creationId xmlns:a16="http://schemas.microsoft.com/office/drawing/2014/main" id="{76C2EAD5-00A5-F5B0-35D3-2C57EDDF13D6}"/>
              </a:ext>
            </a:extLst>
          </p:cNvPr>
          <p:cNvSpPr>
            <a:spLocks noGrp="1"/>
          </p:cNvSpPr>
          <p:nvPr>
            <p:ph type="ftr" sz="quarter" idx="11"/>
          </p:nvPr>
        </p:nvSpPr>
        <p:spPr/>
        <p:txBody>
          <a:bodyPr/>
          <a:lstStyle>
            <a:lvl1pPr>
              <a:defRPr/>
            </a:lvl1pPr>
          </a:lstStyle>
          <a:p>
            <a:pPr>
              <a:defRPr/>
            </a:pPr>
            <a:endParaRPr lang="da-DK"/>
          </a:p>
        </p:txBody>
      </p:sp>
      <p:sp>
        <p:nvSpPr>
          <p:cNvPr id="11" name="Slide Number Placeholder 28">
            <a:extLst>
              <a:ext uri="{FF2B5EF4-FFF2-40B4-BE49-F238E27FC236}">
                <a16:creationId xmlns:a16="http://schemas.microsoft.com/office/drawing/2014/main" id="{66806C7C-F6BD-9FD1-97C0-19661CC350D4}"/>
              </a:ext>
            </a:extLst>
          </p:cNvPr>
          <p:cNvSpPr>
            <a:spLocks noGrp="1"/>
          </p:cNvSpPr>
          <p:nvPr>
            <p:ph type="sldNum" sz="quarter" idx="12"/>
          </p:nvPr>
        </p:nvSpPr>
        <p:spPr/>
        <p:txBody>
          <a:bodyPr/>
          <a:lstStyle>
            <a:lvl1pPr>
              <a:defRPr/>
            </a:lvl1pPr>
          </a:lstStyle>
          <a:p>
            <a:pPr>
              <a:defRPr/>
            </a:pPr>
            <a:fld id="{092E237E-FB08-B744-AAA6-0D45B91AD3D2}" type="slidenum">
              <a:rPr lang="da-DK" altLang="en-US"/>
              <a:pPr>
                <a:defRPr/>
              </a:pPr>
              <a:t>‹#›</a:t>
            </a:fld>
            <a:endParaRPr lang="da-DK" altLang="en-US"/>
          </a:p>
        </p:txBody>
      </p:sp>
    </p:spTree>
    <p:extLst>
      <p:ext uri="{BB962C8B-B14F-4D97-AF65-F5344CB8AC3E}">
        <p14:creationId xmlns:p14="http://schemas.microsoft.com/office/powerpoint/2010/main" val="122755249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a:extLst>
              <a:ext uri="{FF2B5EF4-FFF2-40B4-BE49-F238E27FC236}">
                <a16:creationId xmlns:a16="http://schemas.microsoft.com/office/drawing/2014/main" id="{840653B1-9385-CBBE-D3E7-7B4BC8463D4C}"/>
              </a:ext>
            </a:extLst>
          </p:cNvPr>
          <p:cNvSpPr>
            <a:spLocks noGrp="1"/>
          </p:cNvSpPr>
          <p:nvPr>
            <p:ph type="dt" sz="half" idx="10"/>
          </p:nvPr>
        </p:nvSpPr>
        <p:spPr/>
        <p:txBody>
          <a:bodyPr/>
          <a:lstStyle>
            <a:lvl1pPr>
              <a:defRPr/>
            </a:lvl1pPr>
          </a:lstStyle>
          <a:p>
            <a:pPr>
              <a:defRPr/>
            </a:pPr>
            <a:fld id="{A23366EC-ED8E-5649-A84D-814E80D574E1}" type="datetimeFigureOut">
              <a:rPr lang="da-DK" altLang="en-US"/>
              <a:pPr>
                <a:defRPr/>
              </a:pPr>
              <a:t>02.03.2026</a:t>
            </a:fld>
            <a:endParaRPr lang="da-DK" altLang="en-US"/>
          </a:p>
        </p:txBody>
      </p:sp>
      <p:sp>
        <p:nvSpPr>
          <p:cNvPr id="5" name="Footer Placeholder 2">
            <a:extLst>
              <a:ext uri="{FF2B5EF4-FFF2-40B4-BE49-F238E27FC236}">
                <a16:creationId xmlns:a16="http://schemas.microsoft.com/office/drawing/2014/main" id="{8F0E027B-71C6-C5F3-B369-46A9E94A898F}"/>
              </a:ext>
            </a:extLst>
          </p:cNvPr>
          <p:cNvSpPr>
            <a:spLocks noGrp="1"/>
          </p:cNvSpPr>
          <p:nvPr>
            <p:ph type="ftr" sz="quarter" idx="11"/>
          </p:nvPr>
        </p:nvSpPr>
        <p:spPr/>
        <p:txBody>
          <a:bodyPr/>
          <a:lstStyle>
            <a:lvl1pPr>
              <a:defRPr/>
            </a:lvl1pPr>
          </a:lstStyle>
          <a:p>
            <a:pPr>
              <a:defRPr/>
            </a:pPr>
            <a:endParaRPr lang="da-DK"/>
          </a:p>
        </p:txBody>
      </p:sp>
      <p:sp>
        <p:nvSpPr>
          <p:cNvPr id="6" name="Slide Number Placeholder 22">
            <a:extLst>
              <a:ext uri="{FF2B5EF4-FFF2-40B4-BE49-F238E27FC236}">
                <a16:creationId xmlns:a16="http://schemas.microsoft.com/office/drawing/2014/main" id="{C488D2FB-C8E2-AE95-2CBF-A52331B7F32D}"/>
              </a:ext>
            </a:extLst>
          </p:cNvPr>
          <p:cNvSpPr>
            <a:spLocks noGrp="1"/>
          </p:cNvSpPr>
          <p:nvPr>
            <p:ph type="sldNum" sz="quarter" idx="12"/>
          </p:nvPr>
        </p:nvSpPr>
        <p:spPr/>
        <p:txBody>
          <a:bodyPr/>
          <a:lstStyle>
            <a:lvl1pPr>
              <a:defRPr/>
            </a:lvl1pPr>
          </a:lstStyle>
          <a:p>
            <a:pPr>
              <a:defRPr/>
            </a:pPr>
            <a:fld id="{E03FEF3A-1177-D74F-B72B-5AA2186CD769}" type="slidenum">
              <a:rPr lang="da-DK" altLang="en-US"/>
              <a:pPr>
                <a:defRPr/>
              </a:pPr>
              <a:t>‹#›</a:t>
            </a:fld>
            <a:endParaRPr lang="da-DK" altLang="en-US"/>
          </a:p>
        </p:txBody>
      </p:sp>
    </p:spTree>
    <p:extLst>
      <p:ext uri="{BB962C8B-B14F-4D97-AF65-F5344CB8AC3E}">
        <p14:creationId xmlns:p14="http://schemas.microsoft.com/office/powerpoint/2010/main" val="354422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914400" y="274640"/>
            <a:ext cx="55626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a:extLst>
              <a:ext uri="{FF2B5EF4-FFF2-40B4-BE49-F238E27FC236}">
                <a16:creationId xmlns:a16="http://schemas.microsoft.com/office/drawing/2014/main" id="{E8AFC006-BF9B-DE0F-E360-B23C1E3B6AAD}"/>
              </a:ext>
            </a:extLst>
          </p:cNvPr>
          <p:cNvSpPr>
            <a:spLocks noGrp="1"/>
          </p:cNvSpPr>
          <p:nvPr>
            <p:ph type="dt" sz="half" idx="10"/>
          </p:nvPr>
        </p:nvSpPr>
        <p:spPr/>
        <p:txBody>
          <a:bodyPr/>
          <a:lstStyle>
            <a:lvl1pPr>
              <a:defRPr/>
            </a:lvl1pPr>
          </a:lstStyle>
          <a:p>
            <a:pPr>
              <a:defRPr/>
            </a:pPr>
            <a:fld id="{FF8A236F-B3DB-E247-BDE2-0C0FCE5CCD32}" type="datetimeFigureOut">
              <a:rPr lang="da-DK" altLang="en-US"/>
              <a:pPr>
                <a:defRPr/>
              </a:pPr>
              <a:t>02.03.2026</a:t>
            </a:fld>
            <a:endParaRPr lang="da-DK" altLang="en-US"/>
          </a:p>
        </p:txBody>
      </p:sp>
      <p:sp>
        <p:nvSpPr>
          <p:cNvPr id="5" name="Footer Placeholder 2">
            <a:extLst>
              <a:ext uri="{FF2B5EF4-FFF2-40B4-BE49-F238E27FC236}">
                <a16:creationId xmlns:a16="http://schemas.microsoft.com/office/drawing/2014/main" id="{2C320E3C-B4CD-5E15-E647-22EE06991D02}"/>
              </a:ext>
            </a:extLst>
          </p:cNvPr>
          <p:cNvSpPr>
            <a:spLocks noGrp="1"/>
          </p:cNvSpPr>
          <p:nvPr>
            <p:ph type="ftr" sz="quarter" idx="11"/>
          </p:nvPr>
        </p:nvSpPr>
        <p:spPr/>
        <p:txBody>
          <a:bodyPr/>
          <a:lstStyle>
            <a:lvl1pPr>
              <a:defRPr/>
            </a:lvl1pPr>
          </a:lstStyle>
          <a:p>
            <a:pPr>
              <a:defRPr/>
            </a:pPr>
            <a:endParaRPr lang="da-DK"/>
          </a:p>
        </p:txBody>
      </p:sp>
      <p:sp>
        <p:nvSpPr>
          <p:cNvPr id="6" name="Slide Number Placeholder 22">
            <a:extLst>
              <a:ext uri="{FF2B5EF4-FFF2-40B4-BE49-F238E27FC236}">
                <a16:creationId xmlns:a16="http://schemas.microsoft.com/office/drawing/2014/main" id="{D9F5AAC7-AF5E-7985-534D-9827630F647D}"/>
              </a:ext>
            </a:extLst>
          </p:cNvPr>
          <p:cNvSpPr>
            <a:spLocks noGrp="1"/>
          </p:cNvSpPr>
          <p:nvPr>
            <p:ph type="sldNum" sz="quarter" idx="12"/>
          </p:nvPr>
        </p:nvSpPr>
        <p:spPr/>
        <p:txBody>
          <a:bodyPr/>
          <a:lstStyle>
            <a:lvl1pPr>
              <a:defRPr/>
            </a:lvl1pPr>
          </a:lstStyle>
          <a:p>
            <a:pPr>
              <a:defRPr/>
            </a:pPr>
            <a:fld id="{573839A7-1283-2446-BFE7-C91675D82E65}" type="slidenum">
              <a:rPr lang="da-DK" altLang="en-US"/>
              <a:pPr>
                <a:defRPr/>
              </a:pPr>
              <a:t>‹#›</a:t>
            </a:fld>
            <a:endParaRPr lang="da-DK" altLang="en-US"/>
          </a:p>
        </p:txBody>
      </p:sp>
    </p:spTree>
    <p:extLst>
      <p:ext uri="{BB962C8B-B14F-4D97-AF65-F5344CB8AC3E}">
        <p14:creationId xmlns:p14="http://schemas.microsoft.com/office/powerpoint/2010/main" val="26827558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914400" y="1447800"/>
            <a:ext cx="77724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Date Placeholder 13">
            <a:extLst>
              <a:ext uri="{FF2B5EF4-FFF2-40B4-BE49-F238E27FC236}">
                <a16:creationId xmlns:a16="http://schemas.microsoft.com/office/drawing/2014/main" id="{5BDD0356-69D8-4A7B-336A-9BAB8E7E5BA4}"/>
              </a:ext>
            </a:extLst>
          </p:cNvPr>
          <p:cNvSpPr>
            <a:spLocks noGrp="1"/>
          </p:cNvSpPr>
          <p:nvPr>
            <p:ph type="dt" sz="half" idx="10"/>
          </p:nvPr>
        </p:nvSpPr>
        <p:spPr/>
        <p:txBody>
          <a:bodyPr/>
          <a:lstStyle>
            <a:lvl1pPr>
              <a:defRPr/>
            </a:lvl1pPr>
          </a:lstStyle>
          <a:p>
            <a:pPr>
              <a:defRPr/>
            </a:pPr>
            <a:fld id="{6C15168F-7DFE-274C-BAD8-31D683006C39}" type="datetimeFigureOut">
              <a:rPr lang="da-DK" altLang="en-US"/>
              <a:pPr>
                <a:defRPr/>
              </a:pPr>
              <a:t>02.03.2026</a:t>
            </a:fld>
            <a:endParaRPr lang="da-DK" altLang="en-US"/>
          </a:p>
        </p:txBody>
      </p:sp>
      <p:sp>
        <p:nvSpPr>
          <p:cNvPr id="4" name="Footer Placeholder 2">
            <a:extLst>
              <a:ext uri="{FF2B5EF4-FFF2-40B4-BE49-F238E27FC236}">
                <a16:creationId xmlns:a16="http://schemas.microsoft.com/office/drawing/2014/main" id="{A6A33E13-58AD-88EC-9040-5638F871A7D7}"/>
              </a:ext>
            </a:extLst>
          </p:cNvPr>
          <p:cNvSpPr>
            <a:spLocks noGrp="1"/>
          </p:cNvSpPr>
          <p:nvPr>
            <p:ph type="ftr" sz="quarter" idx="11"/>
          </p:nvPr>
        </p:nvSpPr>
        <p:spPr/>
        <p:txBody>
          <a:bodyPr/>
          <a:lstStyle>
            <a:lvl1pPr>
              <a:defRPr/>
            </a:lvl1pPr>
          </a:lstStyle>
          <a:p>
            <a:pPr>
              <a:defRPr/>
            </a:pPr>
            <a:endParaRPr lang="da-DK"/>
          </a:p>
        </p:txBody>
      </p:sp>
      <p:sp>
        <p:nvSpPr>
          <p:cNvPr id="5" name="Slide Number Placeholder 22">
            <a:extLst>
              <a:ext uri="{FF2B5EF4-FFF2-40B4-BE49-F238E27FC236}">
                <a16:creationId xmlns:a16="http://schemas.microsoft.com/office/drawing/2014/main" id="{BF07C53C-68B4-1AD0-68DA-5E1C3319CF49}"/>
              </a:ext>
            </a:extLst>
          </p:cNvPr>
          <p:cNvSpPr>
            <a:spLocks noGrp="1"/>
          </p:cNvSpPr>
          <p:nvPr>
            <p:ph type="sldNum" sz="quarter" idx="12"/>
          </p:nvPr>
        </p:nvSpPr>
        <p:spPr/>
        <p:txBody>
          <a:bodyPr/>
          <a:lstStyle>
            <a:lvl1pPr>
              <a:defRPr/>
            </a:lvl1pPr>
          </a:lstStyle>
          <a:p>
            <a:pPr>
              <a:defRPr/>
            </a:pPr>
            <a:fld id="{0983BFB6-5854-424A-A466-8BEFBEC6C54E}" type="slidenum">
              <a:rPr lang="da-DK" altLang="en-US"/>
              <a:pPr>
                <a:defRPr/>
              </a:pPr>
              <a:t>‹#›</a:t>
            </a:fld>
            <a:endParaRPr lang="da-DK" altLang="en-US"/>
          </a:p>
        </p:txBody>
      </p:sp>
    </p:spTree>
    <p:extLst>
      <p:ext uri="{BB962C8B-B14F-4D97-AF65-F5344CB8AC3E}">
        <p14:creationId xmlns:p14="http://schemas.microsoft.com/office/powerpoint/2010/main" val="7803594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2B99E77-A9CB-E973-F4C4-E7E163A70C9A}"/>
              </a:ext>
            </a:extLst>
          </p:cNvPr>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useBgFill="1">
        <p:nvSpPr>
          <p:cNvPr id="5" name="Rounded Rectangle 4">
            <a:extLst>
              <a:ext uri="{FF2B5EF4-FFF2-40B4-BE49-F238E27FC236}">
                <a16:creationId xmlns:a16="http://schemas.microsoft.com/office/drawing/2014/main" id="{E38D52F3-CA50-11D3-7C40-A1A33954AAC1}"/>
              </a:ext>
            </a:extLst>
          </p:cNvPr>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 name="Rectangle 5">
            <a:extLst>
              <a:ext uri="{FF2B5EF4-FFF2-40B4-BE49-F238E27FC236}">
                <a16:creationId xmlns:a16="http://schemas.microsoft.com/office/drawing/2014/main" id="{68B6689F-FC6F-C3F1-83C4-673D004DE707}"/>
              </a:ext>
            </a:extLst>
          </p:cNvPr>
          <p:cNvSpPr/>
          <p:nvPr/>
        </p:nvSpPr>
        <p:spPr>
          <a:xfrm flipV="1">
            <a:off x="69850" y="2376488"/>
            <a:ext cx="901382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7" name="Rectangle 6">
            <a:extLst>
              <a:ext uri="{FF2B5EF4-FFF2-40B4-BE49-F238E27FC236}">
                <a16:creationId xmlns:a16="http://schemas.microsoft.com/office/drawing/2014/main" id="{932EF61F-495E-3501-62F0-D825B7662D22}"/>
              </a:ext>
            </a:extLst>
          </p:cNvPr>
          <p:cNvSpPr/>
          <p:nvPr/>
        </p:nvSpPr>
        <p:spPr>
          <a:xfrm>
            <a:off x="69850" y="2341563"/>
            <a:ext cx="901382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8" name="Rectangle 7">
            <a:extLst>
              <a:ext uri="{FF2B5EF4-FFF2-40B4-BE49-F238E27FC236}">
                <a16:creationId xmlns:a16="http://schemas.microsoft.com/office/drawing/2014/main" id="{EF483D6A-1D16-48D4-8CC8-D39885C13AB4}"/>
              </a:ext>
            </a:extLst>
          </p:cNvPr>
          <p:cNvSpPr/>
          <p:nvPr/>
        </p:nvSpPr>
        <p:spPr>
          <a:xfrm>
            <a:off x="68263" y="2468563"/>
            <a:ext cx="9015412"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 name="Title 1"/>
          <p:cNvSpPr>
            <a:spLocks noGrp="1"/>
          </p:cNvSpPr>
          <p:nvPr>
            <p:ph type="title"/>
          </p:nvPr>
        </p:nvSpPr>
        <p:spPr>
          <a:xfrm>
            <a:off x="722313" y="952500"/>
            <a:ext cx="7772400" cy="1362075"/>
          </a:xfrm>
        </p:spPr>
        <p:txBody>
          <a:bodyPr/>
          <a:lstStyle>
            <a:lvl1pPr algn="l">
              <a:buNone/>
              <a:defRPr sz="4000" b="0" cap="none"/>
            </a:lvl1pPr>
          </a:lstStyle>
          <a:p>
            <a:r>
              <a:rPr lang="en-US"/>
              <a:t>Click to edit Master title style</a:t>
            </a:r>
          </a:p>
        </p:txBody>
      </p:sp>
      <p:sp>
        <p:nvSpPr>
          <p:cNvPr id="3" name="Text Placeholder 2"/>
          <p:cNvSpPr>
            <a:spLocks noGrp="1"/>
          </p:cNvSpPr>
          <p:nvPr>
            <p:ph type="body" idx="1"/>
          </p:nvPr>
        </p:nvSpPr>
        <p:spPr>
          <a:xfrm>
            <a:off x="722313" y="2547938"/>
            <a:ext cx="77724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9" name="Date Placeholder 3">
            <a:extLst>
              <a:ext uri="{FF2B5EF4-FFF2-40B4-BE49-F238E27FC236}">
                <a16:creationId xmlns:a16="http://schemas.microsoft.com/office/drawing/2014/main" id="{CE7C58CC-DEEA-E730-1C27-22CC820DD581}"/>
              </a:ext>
            </a:extLst>
          </p:cNvPr>
          <p:cNvSpPr>
            <a:spLocks noGrp="1"/>
          </p:cNvSpPr>
          <p:nvPr>
            <p:ph type="dt" sz="half" idx="10"/>
          </p:nvPr>
        </p:nvSpPr>
        <p:spPr/>
        <p:txBody>
          <a:bodyPr/>
          <a:lstStyle>
            <a:lvl1pPr>
              <a:defRPr/>
            </a:lvl1pPr>
          </a:lstStyle>
          <a:p>
            <a:pPr>
              <a:defRPr/>
            </a:pPr>
            <a:fld id="{93CC27B0-2B92-CB4A-9D9F-1B9C4D9564BD}" type="datetimeFigureOut">
              <a:rPr lang="da-DK" altLang="en-US"/>
              <a:pPr>
                <a:defRPr/>
              </a:pPr>
              <a:t>02.03.2026</a:t>
            </a:fld>
            <a:endParaRPr lang="da-DK" altLang="en-US"/>
          </a:p>
        </p:txBody>
      </p:sp>
      <p:sp>
        <p:nvSpPr>
          <p:cNvPr id="10" name="Footer Placeholder 4">
            <a:extLst>
              <a:ext uri="{FF2B5EF4-FFF2-40B4-BE49-F238E27FC236}">
                <a16:creationId xmlns:a16="http://schemas.microsoft.com/office/drawing/2014/main" id="{0A9343AC-6ED6-C7D6-DB5E-5183F74C2455}"/>
              </a:ext>
            </a:extLst>
          </p:cNvPr>
          <p:cNvSpPr>
            <a:spLocks noGrp="1"/>
          </p:cNvSpPr>
          <p:nvPr>
            <p:ph type="ftr" sz="quarter" idx="11"/>
          </p:nvPr>
        </p:nvSpPr>
        <p:spPr>
          <a:xfrm>
            <a:off x="800100" y="6172200"/>
            <a:ext cx="4000500" cy="457200"/>
          </a:xfrm>
        </p:spPr>
        <p:txBody>
          <a:bodyPr/>
          <a:lstStyle>
            <a:lvl1pPr>
              <a:defRPr/>
            </a:lvl1pPr>
          </a:lstStyle>
          <a:p>
            <a:pPr>
              <a:defRPr/>
            </a:pPr>
            <a:endParaRPr lang="da-DK"/>
          </a:p>
        </p:txBody>
      </p:sp>
      <p:sp>
        <p:nvSpPr>
          <p:cNvPr id="11" name="Slide Number Placeholder 5">
            <a:extLst>
              <a:ext uri="{FF2B5EF4-FFF2-40B4-BE49-F238E27FC236}">
                <a16:creationId xmlns:a16="http://schemas.microsoft.com/office/drawing/2014/main" id="{A218B5D8-E4C4-C68B-D71C-7AC01B8BBB70}"/>
              </a:ext>
            </a:extLst>
          </p:cNvPr>
          <p:cNvSpPr>
            <a:spLocks noGrp="1"/>
          </p:cNvSpPr>
          <p:nvPr>
            <p:ph type="sldNum" sz="quarter" idx="12"/>
          </p:nvPr>
        </p:nvSpPr>
        <p:spPr>
          <a:xfrm>
            <a:off x="146050" y="6208713"/>
            <a:ext cx="457200" cy="457200"/>
          </a:xfrm>
        </p:spPr>
        <p:txBody>
          <a:bodyPr/>
          <a:lstStyle>
            <a:lvl1pPr>
              <a:defRPr/>
            </a:lvl1pPr>
          </a:lstStyle>
          <a:p>
            <a:pPr>
              <a:defRPr/>
            </a:pPr>
            <a:fld id="{BB98772F-2C75-1E47-A294-33A665F490D7}" type="slidenum">
              <a:rPr lang="da-DK" altLang="en-US"/>
              <a:pPr>
                <a:defRPr/>
              </a:pPr>
              <a:t>‹#›</a:t>
            </a:fld>
            <a:endParaRPr lang="da-DK" altLang="en-US"/>
          </a:p>
        </p:txBody>
      </p:sp>
    </p:spTree>
    <p:extLst>
      <p:ext uri="{BB962C8B-B14F-4D97-AF65-F5344CB8AC3E}">
        <p14:creationId xmlns:p14="http://schemas.microsoft.com/office/powerpoint/2010/main" val="1324840930"/>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
          </p:nvPr>
        </p:nvSpPr>
        <p:spPr>
          <a:xfrm>
            <a:off x="91440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2"/>
          </p:nvPr>
        </p:nvSpPr>
        <p:spPr>
          <a:xfrm>
            <a:off x="493395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Date Placeholder 13">
            <a:extLst>
              <a:ext uri="{FF2B5EF4-FFF2-40B4-BE49-F238E27FC236}">
                <a16:creationId xmlns:a16="http://schemas.microsoft.com/office/drawing/2014/main" id="{E7C933BE-69D5-7ED6-4BE8-8C4BA9B0FA36}"/>
              </a:ext>
            </a:extLst>
          </p:cNvPr>
          <p:cNvSpPr>
            <a:spLocks noGrp="1"/>
          </p:cNvSpPr>
          <p:nvPr>
            <p:ph type="dt" sz="half" idx="10"/>
          </p:nvPr>
        </p:nvSpPr>
        <p:spPr/>
        <p:txBody>
          <a:bodyPr/>
          <a:lstStyle>
            <a:lvl1pPr>
              <a:defRPr/>
            </a:lvl1pPr>
          </a:lstStyle>
          <a:p>
            <a:pPr>
              <a:defRPr/>
            </a:pPr>
            <a:fld id="{8D65710E-01E7-D94E-A202-0884D9E2DFA9}" type="datetimeFigureOut">
              <a:rPr lang="da-DK" altLang="en-US"/>
              <a:pPr>
                <a:defRPr/>
              </a:pPr>
              <a:t>02.03.2026</a:t>
            </a:fld>
            <a:endParaRPr lang="da-DK" altLang="en-US"/>
          </a:p>
        </p:txBody>
      </p:sp>
      <p:sp>
        <p:nvSpPr>
          <p:cNvPr id="4" name="Footer Placeholder 2">
            <a:extLst>
              <a:ext uri="{FF2B5EF4-FFF2-40B4-BE49-F238E27FC236}">
                <a16:creationId xmlns:a16="http://schemas.microsoft.com/office/drawing/2014/main" id="{D2DC809A-117E-9C58-AE8A-9558F3F39BCD}"/>
              </a:ext>
            </a:extLst>
          </p:cNvPr>
          <p:cNvSpPr>
            <a:spLocks noGrp="1"/>
          </p:cNvSpPr>
          <p:nvPr>
            <p:ph type="ftr" sz="quarter" idx="11"/>
          </p:nvPr>
        </p:nvSpPr>
        <p:spPr/>
        <p:txBody>
          <a:bodyPr/>
          <a:lstStyle>
            <a:lvl1pPr>
              <a:defRPr/>
            </a:lvl1pPr>
          </a:lstStyle>
          <a:p>
            <a:pPr>
              <a:defRPr/>
            </a:pPr>
            <a:endParaRPr lang="da-DK"/>
          </a:p>
        </p:txBody>
      </p:sp>
      <p:sp>
        <p:nvSpPr>
          <p:cNvPr id="5" name="Slide Number Placeholder 22">
            <a:extLst>
              <a:ext uri="{FF2B5EF4-FFF2-40B4-BE49-F238E27FC236}">
                <a16:creationId xmlns:a16="http://schemas.microsoft.com/office/drawing/2014/main" id="{28E6101C-FA56-66EF-9351-F2819454B32B}"/>
              </a:ext>
            </a:extLst>
          </p:cNvPr>
          <p:cNvSpPr>
            <a:spLocks noGrp="1"/>
          </p:cNvSpPr>
          <p:nvPr>
            <p:ph type="sldNum" sz="quarter" idx="12"/>
          </p:nvPr>
        </p:nvSpPr>
        <p:spPr/>
        <p:txBody>
          <a:bodyPr/>
          <a:lstStyle>
            <a:lvl1pPr>
              <a:defRPr/>
            </a:lvl1pPr>
          </a:lstStyle>
          <a:p>
            <a:pPr>
              <a:defRPr/>
            </a:pPr>
            <a:fld id="{2EBD086E-0902-F94B-92D6-756CD06F191E}" type="slidenum">
              <a:rPr lang="da-DK" altLang="en-US"/>
              <a:pPr>
                <a:defRPr/>
              </a:pPr>
              <a:t>‹#›</a:t>
            </a:fld>
            <a:endParaRPr lang="da-DK" altLang="en-US"/>
          </a:p>
        </p:txBody>
      </p:sp>
    </p:spTree>
    <p:extLst>
      <p:ext uri="{BB962C8B-B14F-4D97-AF65-F5344CB8AC3E}">
        <p14:creationId xmlns:p14="http://schemas.microsoft.com/office/powerpoint/2010/main" val="5502855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11" name="Content Placeholder 10"/>
          <p:cNvSpPr>
            <a:spLocks noGrp="1"/>
          </p:cNvSpPr>
          <p:nvPr>
            <p:ph sz="half" idx="2"/>
          </p:nvPr>
        </p:nvSpPr>
        <p:spPr>
          <a:xfrm>
            <a:off x="9144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half" idx="4"/>
          </p:nvPr>
        </p:nvSpPr>
        <p:spPr>
          <a:xfrm>
            <a:off x="49530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a:extLst>
              <a:ext uri="{FF2B5EF4-FFF2-40B4-BE49-F238E27FC236}">
                <a16:creationId xmlns:a16="http://schemas.microsoft.com/office/drawing/2014/main" id="{C85145F1-C208-3BEB-8FC9-18FDFBEB5E7B}"/>
              </a:ext>
            </a:extLst>
          </p:cNvPr>
          <p:cNvSpPr>
            <a:spLocks noGrp="1"/>
          </p:cNvSpPr>
          <p:nvPr>
            <p:ph type="dt" sz="half" idx="10"/>
          </p:nvPr>
        </p:nvSpPr>
        <p:spPr/>
        <p:txBody>
          <a:bodyPr/>
          <a:lstStyle>
            <a:lvl1pPr>
              <a:defRPr/>
            </a:lvl1pPr>
          </a:lstStyle>
          <a:p>
            <a:pPr>
              <a:defRPr/>
            </a:pPr>
            <a:fld id="{97D6353D-0DCD-C14A-974A-95F6D1F176FB}" type="datetimeFigureOut">
              <a:rPr lang="da-DK" altLang="en-US"/>
              <a:pPr>
                <a:defRPr/>
              </a:pPr>
              <a:t>02.03.2026</a:t>
            </a:fld>
            <a:endParaRPr lang="da-DK" altLang="en-US"/>
          </a:p>
        </p:txBody>
      </p:sp>
      <p:sp>
        <p:nvSpPr>
          <p:cNvPr id="6" name="Footer Placeholder 2">
            <a:extLst>
              <a:ext uri="{FF2B5EF4-FFF2-40B4-BE49-F238E27FC236}">
                <a16:creationId xmlns:a16="http://schemas.microsoft.com/office/drawing/2014/main" id="{35288053-A75A-7A4E-1D47-5DEC553A5E18}"/>
              </a:ext>
            </a:extLst>
          </p:cNvPr>
          <p:cNvSpPr>
            <a:spLocks noGrp="1"/>
          </p:cNvSpPr>
          <p:nvPr>
            <p:ph type="ftr" sz="quarter" idx="11"/>
          </p:nvPr>
        </p:nvSpPr>
        <p:spPr/>
        <p:txBody>
          <a:bodyPr/>
          <a:lstStyle>
            <a:lvl1pPr>
              <a:defRPr/>
            </a:lvl1pPr>
          </a:lstStyle>
          <a:p>
            <a:pPr>
              <a:defRPr/>
            </a:pPr>
            <a:endParaRPr lang="da-DK"/>
          </a:p>
        </p:txBody>
      </p:sp>
      <p:sp>
        <p:nvSpPr>
          <p:cNvPr id="7" name="Slide Number Placeholder 22">
            <a:extLst>
              <a:ext uri="{FF2B5EF4-FFF2-40B4-BE49-F238E27FC236}">
                <a16:creationId xmlns:a16="http://schemas.microsoft.com/office/drawing/2014/main" id="{2FEFC595-3A3C-D318-A8FB-F75DC12E3ABD}"/>
              </a:ext>
            </a:extLst>
          </p:cNvPr>
          <p:cNvSpPr>
            <a:spLocks noGrp="1"/>
          </p:cNvSpPr>
          <p:nvPr>
            <p:ph type="sldNum" sz="quarter" idx="12"/>
          </p:nvPr>
        </p:nvSpPr>
        <p:spPr/>
        <p:txBody>
          <a:bodyPr/>
          <a:lstStyle>
            <a:lvl1pPr>
              <a:defRPr/>
            </a:lvl1pPr>
          </a:lstStyle>
          <a:p>
            <a:pPr>
              <a:defRPr/>
            </a:pPr>
            <a:fld id="{76808865-68C7-244C-AE81-D202F08D8264}" type="slidenum">
              <a:rPr lang="da-DK" altLang="en-US"/>
              <a:pPr>
                <a:defRPr/>
              </a:pPr>
              <a:t>‹#›</a:t>
            </a:fld>
            <a:endParaRPr lang="da-DK" altLang="en-US"/>
          </a:p>
        </p:txBody>
      </p:sp>
    </p:spTree>
    <p:extLst>
      <p:ext uri="{BB962C8B-B14F-4D97-AF65-F5344CB8AC3E}">
        <p14:creationId xmlns:p14="http://schemas.microsoft.com/office/powerpoint/2010/main" val="30388940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13">
            <a:extLst>
              <a:ext uri="{FF2B5EF4-FFF2-40B4-BE49-F238E27FC236}">
                <a16:creationId xmlns:a16="http://schemas.microsoft.com/office/drawing/2014/main" id="{670C6C58-C0DD-9B82-843D-07D9A4D87541}"/>
              </a:ext>
            </a:extLst>
          </p:cNvPr>
          <p:cNvSpPr>
            <a:spLocks noGrp="1"/>
          </p:cNvSpPr>
          <p:nvPr>
            <p:ph type="dt" sz="half" idx="10"/>
          </p:nvPr>
        </p:nvSpPr>
        <p:spPr/>
        <p:txBody>
          <a:bodyPr/>
          <a:lstStyle>
            <a:lvl1pPr>
              <a:defRPr/>
            </a:lvl1pPr>
          </a:lstStyle>
          <a:p>
            <a:pPr>
              <a:defRPr/>
            </a:pPr>
            <a:fld id="{91CCA54C-6FD1-8F47-9035-50A7593F0BDA}" type="datetimeFigureOut">
              <a:rPr lang="da-DK" altLang="en-US"/>
              <a:pPr>
                <a:defRPr/>
              </a:pPr>
              <a:t>02.03.2026</a:t>
            </a:fld>
            <a:endParaRPr lang="da-DK" altLang="en-US"/>
          </a:p>
        </p:txBody>
      </p:sp>
      <p:sp>
        <p:nvSpPr>
          <p:cNvPr id="4" name="Footer Placeholder 2">
            <a:extLst>
              <a:ext uri="{FF2B5EF4-FFF2-40B4-BE49-F238E27FC236}">
                <a16:creationId xmlns:a16="http://schemas.microsoft.com/office/drawing/2014/main" id="{CAA7822A-FB99-8920-41BB-86D6396AD861}"/>
              </a:ext>
            </a:extLst>
          </p:cNvPr>
          <p:cNvSpPr>
            <a:spLocks noGrp="1"/>
          </p:cNvSpPr>
          <p:nvPr>
            <p:ph type="ftr" sz="quarter" idx="11"/>
          </p:nvPr>
        </p:nvSpPr>
        <p:spPr/>
        <p:txBody>
          <a:bodyPr/>
          <a:lstStyle>
            <a:lvl1pPr>
              <a:defRPr/>
            </a:lvl1pPr>
          </a:lstStyle>
          <a:p>
            <a:pPr>
              <a:defRPr/>
            </a:pPr>
            <a:endParaRPr lang="da-DK"/>
          </a:p>
        </p:txBody>
      </p:sp>
      <p:sp>
        <p:nvSpPr>
          <p:cNvPr id="5" name="Slide Number Placeholder 22">
            <a:extLst>
              <a:ext uri="{FF2B5EF4-FFF2-40B4-BE49-F238E27FC236}">
                <a16:creationId xmlns:a16="http://schemas.microsoft.com/office/drawing/2014/main" id="{C46D84AC-5A80-F497-D8BE-22059EB35F99}"/>
              </a:ext>
            </a:extLst>
          </p:cNvPr>
          <p:cNvSpPr>
            <a:spLocks noGrp="1"/>
          </p:cNvSpPr>
          <p:nvPr>
            <p:ph type="sldNum" sz="quarter" idx="12"/>
          </p:nvPr>
        </p:nvSpPr>
        <p:spPr/>
        <p:txBody>
          <a:bodyPr/>
          <a:lstStyle>
            <a:lvl1pPr>
              <a:defRPr/>
            </a:lvl1pPr>
          </a:lstStyle>
          <a:p>
            <a:pPr>
              <a:defRPr/>
            </a:pPr>
            <a:fld id="{E87BD3B0-82A4-4642-8312-E2210B2C8A01}" type="slidenum">
              <a:rPr lang="da-DK" altLang="en-US"/>
              <a:pPr>
                <a:defRPr/>
              </a:pPr>
              <a:t>‹#›</a:t>
            </a:fld>
            <a:endParaRPr lang="da-DK" altLang="en-US"/>
          </a:p>
        </p:txBody>
      </p:sp>
    </p:spTree>
    <p:extLst>
      <p:ext uri="{BB962C8B-B14F-4D97-AF65-F5344CB8AC3E}">
        <p14:creationId xmlns:p14="http://schemas.microsoft.com/office/powerpoint/2010/main" val="25898911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a:extLst>
              <a:ext uri="{FF2B5EF4-FFF2-40B4-BE49-F238E27FC236}">
                <a16:creationId xmlns:a16="http://schemas.microsoft.com/office/drawing/2014/main" id="{FC950653-4086-C082-02DB-BDABA16FAEED}"/>
              </a:ext>
            </a:extLst>
          </p:cNvPr>
          <p:cNvSpPr>
            <a:spLocks noGrp="1"/>
          </p:cNvSpPr>
          <p:nvPr>
            <p:ph type="dt" sz="half" idx="10"/>
          </p:nvPr>
        </p:nvSpPr>
        <p:spPr/>
        <p:txBody>
          <a:bodyPr/>
          <a:lstStyle>
            <a:lvl1pPr>
              <a:defRPr/>
            </a:lvl1pPr>
          </a:lstStyle>
          <a:p>
            <a:pPr>
              <a:defRPr/>
            </a:pPr>
            <a:fld id="{86BB759C-93D6-BC41-888E-02DA7BA70D2D}" type="datetimeFigureOut">
              <a:rPr lang="da-DK" altLang="en-US"/>
              <a:pPr>
                <a:defRPr/>
              </a:pPr>
              <a:t>02.03.2026</a:t>
            </a:fld>
            <a:endParaRPr lang="da-DK" altLang="en-US"/>
          </a:p>
        </p:txBody>
      </p:sp>
      <p:sp>
        <p:nvSpPr>
          <p:cNvPr id="3" name="Footer Placeholder 2">
            <a:extLst>
              <a:ext uri="{FF2B5EF4-FFF2-40B4-BE49-F238E27FC236}">
                <a16:creationId xmlns:a16="http://schemas.microsoft.com/office/drawing/2014/main" id="{BF4704B2-97BA-06F7-7AA3-D6863667D83F}"/>
              </a:ext>
            </a:extLst>
          </p:cNvPr>
          <p:cNvSpPr>
            <a:spLocks noGrp="1"/>
          </p:cNvSpPr>
          <p:nvPr>
            <p:ph type="ftr" sz="quarter" idx="11"/>
          </p:nvPr>
        </p:nvSpPr>
        <p:spPr/>
        <p:txBody>
          <a:bodyPr/>
          <a:lstStyle>
            <a:lvl1pPr>
              <a:defRPr/>
            </a:lvl1pPr>
          </a:lstStyle>
          <a:p>
            <a:pPr>
              <a:defRPr/>
            </a:pPr>
            <a:endParaRPr lang="da-DK"/>
          </a:p>
        </p:txBody>
      </p:sp>
      <p:sp>
        <p:nvSpPr>
          <p:cNvPr id="4" name="Slide Number Placeholder 22">
            <a:extLst>
              <a:ext uri="{FF2B5EF4-FFF2-40B4-BE49-F238E27FC236}">
                <a16:creationId xmlns:a16="http://schemas.microsoft.com/office/drawing/2014/main" id="{8D1352DD-E9A3-6727-D556-30BA6C665040}"/>
              </a:ext>
            </a:extLst>
          </p:cNvPr>
          <p:cNvSpPr>
            <a:spLocks noGrp="1"/>
          </p:cNvSpPr>
          <p:nvPr>
            <p:ph type="sldNum" sz="quarter" idx="12"/>
          </p:nvPr>
        </p:nvSpPr>
        <p:spPr/>
        <p:txBody>
          <a:bodyPr/>
          <a:lstStyle>
            <a:lvl1pPr>
              <a:defRPr/>
            </a:lvl1pPr>
          </a:lstStyle>
          <a:p>
            <a:pPr>
              <a:defRPr/>
            </a:pPr>
            <a:fld id="{F8BBC67C-2120-A14A-B1F6-9FD67CA2C224}" type="slidenum">
              <a:rPr lang="da-DK" altLang="en-US"/>
              <a:pPr>
                <a:defRPr/>
              </a:pPr>
              <a:t>‹#›</a:t>
            </a:fld>
            <a:endParaRPr lang="da-DK" altLang="en-US"/>
          </a:p>
        </p:txBody>
      </p:sp>
    </p:spTree>
    <p:extLst>
      <p:ext uri="{BB962C8B-B14F-4D97-AF65-F5344CB8AC3E}">
        <p14:creationId xmlns:p14="http://schemas.microsoft.com/office/powerpoint/2010/main" val="17382547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BC38FF7-C18F-A0AA-2923-91AE6D3B2FD6}"/>
              </a:ext>
            </a:extLst>
          </p:cNvPr>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useBgFill="1">
        <p:nvSpPr>
          <p:cNvPr id="5" name="Rounded Rectangle 4">
            <a:extLst>
              <a:ext uri="{FF2B5EF4-FFF2-40B4-BE49-F238E27FC236}">
                <a16:creationId xmlns:a16="http://schemas.microsoft.com/office/drawing/2014/main" id="{8CD82CEB-55DA-AA45-B20D-6A8B4DFE9FCE}"/>
              </a:ext>
            </a:extLst>
          </p:cNvPr>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 name="Title 1"/>
          <p:cNvSpPr>
            <a:spLocks noGrp="1"/>
          </p:cNvSpPr>
          <p:nvPr>
            <p:ph type="title"/>
          </p:nvPr>
        </p:nvSpPr>
        <p:spPr>
          <a:xfrm>
            <a:off x="914400" y="273050"/>
            <a:ext cx="7772400" cy="1143000"/>
          </a:xfrm>
        </p:spPr>
        <p:txBody>
          <a:bodyPr/>
          <a:lstStyle>
            <a:lvl1pPr algn="l">
              <a:buNone/>
              <a:defRPr sz="4000" b="0"/>
            </a:lvl1pPr>
          </a:lstStyle>
          <a:p>
            <a:r>
              <a:rPr lang="en-US"/>
              <a:t>Click to edit Master title style</a:t>
            </a:r>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1" name="Content Placeholder 10"/>
          <p:cNvSpPr>
            <a:spLocks noGrp="1"/>
          </p:cNvSpPr>
          <p:nvPr>
            <p:ph sz="quarter" idx="1"/>
          </p:nvPr>
        </p:nvSpPr>
        <p:spPr>
          <a:xfrm>
            <a:off x="2971800" y="1600200"/>
            <a:ext cx="57150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4">
            <a:extLst>
              <a:ext uri="{FF2B5EF4-FFF2-40B4-BE49-F238E27FC236}">
                <a16:creationId xmlns:a16="http://schemas.microsoft.com/office/drawing/2014/main" id="{5985F8FC-750A-D183-E262-CD2868BBE97A}"/>
              </a:ext>
            </a:extLst>
          </p:cNvPr>
          <p:cNvSpPr>
            <a:spLocks noGrp="1"/>
          </p:cNvSpPr>
          <p:nvPr>
            <p:ph type="dt" sz="half" idx="10"/>
          </p:nvPr>
        </p:nvSpPr>
        <p:spPr/>
        <p:txBody>
          <a:bodyPr/>
          <a:lstStyle>
            <a:lvl1pPr>
              <a:defRPr/>
            </a:lvl1pPr>
          </a:lstStyle>
          <a:p>
            <a:pPr>
              <a:defRPr/>
            </a:pPr>
            <a:fld id="{D2EC3892-E757-BB48-A92C-276939A1406B}" type="datetimeFigureOut">
              <a:rPr lang="da-DK" altLang="en-US"/>
              <a:pPr>
                <a:defRPr/>
              </a:pPr>
              <a:t>02.03.2026</a:t>
            </a:fld>
            <a:endParaRPr lang="da-DK" altLang="en-US"/>
          </a:p>
        </p:txBody>
      </p:sp>
      <p:sp>
        <p:nvSpPr>
          <p:cNvPr id="7" name="Footer Placeholder 5">
            <a:extLst>
              <a:ext uri="{FF2B5EF4-FFF2-40B4-BE49-F238E27FC236}">
                <a16:creationId xmlns:a16="http://schemas.microsoft.com/office/drawing/2014/main" id="{BA8BB87C-DA7A-CE47-14D0-5B571078C265}"/>
              </a:ext>
            </a:extLst>
          </p:cNvPr>
          <p:cNvSpPr>
            <a:spLocks noGrp="1"/>
          </p:cNvSpPr>
          <p:nvPr>
            <p:ph type="ftr" sz="quarter" idx="11"/>
          </p:nvPr>
        </p:nvSpPr>
        <p:spPr/>
        <p:txBody>
          <a:bodyPr/>
          <a:lstStyle>
            <a:lvl1pPr>
              <a:defRPr/>
            </a:lvl1pPr>
          </a:lstStyle>
          <a:p>
            <a:pPr>
              <a:defRPr/>
            </a:pPr>
            <a:endParaRPr lang="da-DK"/>
          </a:p>
        </p:txBody>
      </p:sp>
      <p:sp>
        <p:nvSpPr>
          <p:cNvPr id="8" name="Slide Number Placeholder 6">
            <a:extLst>
              <a:ext uri="{FF2B5EF4-FFF2-40B4-BE49-F238E27FC236}">
                <a16:creationId xmlns:a16="http://schemas.microsoft.com/office/drawing/2014/main" id="{BA6E29FA-F42D-BB27-DA92-3C08C6CF8E11}"/>
              </a:ext>
            </a:extLst>
          </p:cNvPr>
          <p:cNvSpPr>
            <a:spLocks noGrp="1"/>
          </p:cNvSpPr>
          <p:nvPr>
            <p:ph type="sldNum" sz="quarter" idx="12"/>
          </p:nvPr>
        </p:nvSpPr>
        <p:spPr/>
        <p:txBody>
          <a:bodyPr/>
          <a:lstStyle>
            <a:lvl1pPr>
              <a:defRPr/>
            </a:lvl1pPr>
          </a:lstStyle>
          <a:p>
            <a:pPr>
              <a:defRPr/>
            </a:pPr>
            <a:fld id="{CFA3E490-EE05-9E42-8416-5E26B6090103}" type="slidenum">
              <a:rPr lang="da-DK" altLang="en-US"/>
              <a:pPr>
                <a:defRPr/>
              </a:pPr>
              <a:t>‹#›</a:t>
            </a:fld>
            <a:endParaRPr lang="da-DK" altLang="en-US"/>
          </a:p>
        </p:txBody>
      </p:sp>
    </p:spTree>
    <p:extLst>
      <p:ext uri="{BB962C8B-B14F-4D97-AF65-F5344CB8AC3E}">
        <p14:creationId xmlns:p14="http://schemas.microsoft.com/office/powerpoint/2010/main" val="13637404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EDF2CCC3-2102-78B7-7362-C0AF881DFC31}"/>
              </a:ext>
            </a:extLst>
          </p:cNvPr>
          <p:cNvSpPr/>
          <p:nvPr/>
        </p:nvSpPr>
        <p:spPr>
          <a:xfrm flipV="1">
            <a:off x="68263" y="4683125"/>
            <a:ext cx="900747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 name="Rectangle 5">
            <a:extLst>
              <a:ext uri="{FF2B5EF4-FFF2-40B4-BE49-F238E27FC236}">
                <a16:creationId xmlns:a16="http://schemas.microsoft.com/office/drawing/2014/main" id="{B8F58033-7886-1804-D9BD-2CB9246E513A}"/>
              </a:ext>
            </a:extLst>
          </p:cNvPr>
          <p:cNvSpPr/>
          <p:nvPr/>
        </p:nvSpPr>
        <p:spPr>
          <a:xfrm>
            <a:off x="68263" y="4649788"/>
            <a:ext cx="900747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7" name="Rectangle 6">
            <a:extLst>
              <a:ext uri="{FF2B5EF4-FFF2-40B4-BE49-F238E27FC236}">
                <a16:creationId xmlns:a16="http://schemas.microsoft.com/office/drawing/2014/main" id="{90DD2EDE-138E-5B86-BB08-AD2CA79AB0E9}"/>
              </a:ext>
            </a:extLst>
          </p:cNvPr>
          <p:cNvSpPr/>
          <p:nvPr/>
        </p:nvSpPr>
        <p:spPr>
          <a:xfrm>
            <a:off x="68263" y="4773613"/>
            <a:ext cx="9007475" cy="476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lang="en-US"/>
              <a:t>Click to edit Master title style</a:t>
            </a:r>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en-US"/>
              <a:t>Click to edit Master text styles</a:t>
            </a:r>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en-US" noProof="0"/>
              <a:t>Click icon to add picture</a:t>
            </a:r>
          </a:p>
        </p:txBody>
      </p:sp>
      <p:sp>
        <p:nvSpPr>
          <p:cNvPr id="8" name="Date Placeholder 4">
            <a:extLst>
              <a:ext uri="{FF2B5EF4-FFF2-40B4-BE49-F238E27FC236}">
                <a16:creationId xmlns:a16="http://schemas.microsoft.com/office/drawing/2014/main" id="{61DFB7E2-238B-EE75-FA9D-CB65BEAEBA9F}"/>
              </a:ext>
            </a:extLst>
          </p:cNvPr>
          <p:cNvSpPr>
            <a:spLocks noGrp="1"/>
          </p:cNvSpPr>
          <p:nvPr>
            <p:ph type="dt" sz="half" idx="10"/>
          </p:nvPr>
        </p:nvSpPr>
        <p:spPr/>
        <p:txBody>
          <a:bodyPr/>
          <a:lstStyle>
            <a:lvl1pPr>
              <a:defRPr/>
            </a:lvl1pPr>
          </a:lstStyle>
          <a:p>
            <a:pPr>
              <a:defRPr/>
            </a:pPr>
            <a:fld id="{FC0E2B49-4566-274E-AFCB-E86EC5E9C2D5}" type="datetimeFigureOut">
              <a:rPr lang="da-DK" altLang="en-US"/>
              <a:pPr>
                <a:defRPr/>
              </a:pPr>
              <a:t>02.03.2026</a:t>
            </a:fld>
            <a:endParaRPr lang="da-DK" altLang="en-US"/>
          </a:p>
        </p:txBody>
      </p:sp>
      <p:sp>
        <p:nvSpPr>
          <p:cNvPr id="9" name="Footer Placeholder 5">
            <a:extLst>
              <a:ext uri="{FF2B5EF4-FFF2-40B4-BE49-F238E27FC236}">
                <a16:creationId xmlns:a16="http://schemas.microsoft.com/office/drawing/2014/main" id="{5C6A54F3-4234-4979-6397-F0804C1068E8}"/>
              </a:ext>
            </a:extLst>
          </p:cNvPr>
          <p:cNvSpPr>
            <a:spLocks noGrp="1"/>
          </p:cNvSpPr>
          <p:nvPr>
            <p:ph type="ftr" sz="quarter" idx="11"/>
          </p:nvPr>
        </p:nvSpPr>
        <p:spPr>
          <a:xfrm>
            <a:off x="914400" y="6172200"/>
            <a:ext cx="3886200" cy="457200"/>
          </a:xfrm>
        </p:spPr>
        <p:txBody>
          <a:bodyPr/>
          <a:lstStyle>
            <a:lvl1pPr>
              <a:defRPr/>
            </a:lvl1pPr>
          </a:lstStyle>
          <a:p>
            <a:pPr>
              <a:defRPr/>
            </a:pPr>
            <a:endParaRPr lang="da-DK"/>
          </a:p>
        </p:txBody>
      </p:sp>
      <p:sp>
        <p:nvSpPr>
          <p:cNvPr id="10" name="Slide Number Placeholder 6">
            <a:extLst>
              <a:ext uri="{FF2B5EF4-FFF2-40B4-BE49-F238E27FC236}">
                <a16:creationId xmlns:a16="http://schemas.microsoft.com/office/drawing/2014/main" id="{6846918F-F06F-87E9-E5F3-82F20841F764}"/>
              </a:ext>
            </a:extLst>
          </p:cNvPr>
          <p:cNvSpPr>
            <a:spLocks noGrp="1"/>
          </p:cNvSpPr>
          <p:nvPr>
            <p:ph type="sldNum" sz="quarter" idx="12"/>
          </p:nvPr>
        </p:nvSpPr>
        <p:spPr>
          <a:xfrm>
            <a:off x="146050" y="6208713"/>
            <a:ext cx="457200" cy="457200"/>
          </a:xfrm>
        </p:spPr>
        <p:txBody>
          <a:bodyPr/>
          <a:lstStyle>
            <a:lvl1pPr>
              <a:defRPr/>
            </a:lvl1pPr>
          </a:lstStyle>
          <a:p>
            <a:pPr>
              <a:defRPr/>
            </a:pPr>
            <a:fld id="{7B636B7D-7CC3-7741-9EB2-6A71351ADB03}" type="slidenum">
              <a:rPr lang="da-DK" altLang="en-US"/>
              <a:pPr>
                <a:defRPr/>
              </a:pPr>
              <a:t>‹#›</a:t>
            </a:fld>
            <a:endParaRPr lang="da-DK" altLang="en-US"/>
          </a:p>
        </p:txBody>
      </p:sp>
    </p:spTree>
    <p:extLst>
      <p:ext uri="{BB962C8B-B14F-4D97-AF65-F5344CB8AC3E}">
        <p14:creationId xmlns:p14="http://schemas.microsoft.com/office/powerpoint/2010/main" val="30269059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99BD00A7-F8E4-5566-2DFA-EBB5C02DD7E9}"/>
              </a:ext>
            </a:extLst>
          </p:cNvPr>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useBgFill="1">
        <p:nvSpPr>
          <p:cNvPr id="8" name="Rounded Rectangle 7">
            <a:extLst>
              <a:ext uri="{FF2B5EF4-FFF2-40B4-BE49-F238E27FC236}">
                <a16:creationId xmlns:a16="http://schemas.microsoft.com/office/drawing/2014/main" id="{73C568CA-E4F4-F85C-E8F6-65F26F2B1846}"/>
              </a:ext>
            </a:extLst>
          </p:cNvPr>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028" name="Title Placeholder 21">
            <a:extLst>
              <a:ext uri="{FF2B5EF4-FFF2-40B4-BE49-F238E27FC236}">
                <a16:creationId xmlns:a16="http://schemas.microsoft.com/office/drawing/2014/main" id="{7B4D98E6-90CD-010F-BF60-64FE8E769352}"/>
              </a:ext>
            </a:extLst>
          </p:cNvPr>
          <p:cNvSpPr>
            <a:spLocks noGrp="1"/>
          </p:cNvSpPr>
          <p:nvPr>
            <p:ph type="title"/>
          </p:nvPr>
        </p:nvSpPr>
        <p:spPr bwMode="auto">
          <a:xfrm>
            <a:off x="914400" y="274638"/>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91440" numCol="1" anchor="b" anchorCtr="0" compatLnSpc="1">
            <a:prstTxWarp prst="textNoShape">
              <a:avLst/>
            </a:prstTxWarp>
          </a:bodyPr>
          <a:lstStyle/>
          <a:p>
            <a:pPr lvl="0"/>
            <a:r>
              <a:rPr lang="en-US" altLang="en-US"/>
              <a:t>Click to edit Master title style</a:t>
            </a:r>
          </a:p>
        </p:txBody>
      </p:sp>
      <p:sp>
        <p:nvSpPr>
          <p:cNvPr id="1029" name="Text Placeholder 12">
            <a:extLst>
              <a:ext uri="{FF2B5EF4-FFF2-40B4-BE49-F238E27FC236}">
                <a16:creationId xmlns:a16="http://schemas.microsoft.com/office/drawing/2014/main" id="{F8E432F0-C5CB-F7FF-FE7D-47FF04392EDD}"/>
              </a:ext>
            </a:extLst>
          </p:cNvPr>
          <p:cNvSpPr>
            <a:spLocks noGrp="1"/>
          </p:cNvSpPr>
          <p:nvPr>
            <p:ph type="body" idx="1"/>
          </p:nvPr>
        </p:nvSpPr>
        <p:spPr bwMode="auto">
          <a:xfrm>
            <a:off x="914400" y="1447800"/>
            <a:ext cx="777240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4" name="Date Placeholder 13">
            <a:extLst>
              <a:ext uri="{FF2B5EF4-FFF2-40B4-BE49-F238E27FC236}">
                <a16:creationId xmlns:a16="http://schemas.microsoft.com/office/drawing/2014/main" id="{07C6F62D-2EFF-CF61-2744-A0B4A515D8F1}"/>
              </a:ext>
            </a:extLst>
          </p:cNvPr>
          <p:cNvSpPr>
            <a:spLocks noGrp="1"/>
          </p:cNvSpPr>
          <p:nvPr>
            <p:ph type="dt" sz="half" idx="2"/>
          </p:nvPr>
        </p:nvSpPr>
        <p:spPr>
          <a:xfrm>
            <a:off x="6172200" y="6191250"/>
            <a:ext cx="2476500" cy="476250"/>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400">
                <a:solidFill>
                  <a:schemeClr val="tx2"/>
                </a:solidFill>
                <a:latin typeface="Perpetua" panose="02020502060401020303" pitchFamily="18" charset="77"/>
              </a:defRPr>
            </a:lvl1pPr>
          </a:lstStyle>
          <a:p>
            <a:pPr>
              <a:defRPr/>
            </a:pPr>
            <a:fld id="{C74E4751-4218-8540-AF66-F585E47E5963}" type="datetimeFigureOut">
              <a:rPr lang="da-DK" altLang="en-US"/>
              <a:pPr>
                <a:defRPr/>
              </a:pPr>
              <a:t>02.03.2026</a:t>
            </a:fld>
            <a:endParaRPr lang="da-DK" altLang="en-US"/>
          </a:p>
        </p:txBody>
      </p:sp>
      <p:sp>
        <p:nvSpPr>
          <p:cNvPr id="3" name="Footer Placeholder 2">
            <a:extLst>
              <a:ext uri="{FF2B5EF4-FFF2-40B4-BE49-F238E27FC236}">
                <a16:creationId xmlns:a16="http://schemas.microsoft.com/office/drawing/2014/main" id="{4DEB465A-64FA-A967-EDCD-E25B26B7159E}"/>
              </a:ext>
            </a:extLst>
          </p:cNvPr>
          <p:cNvSpPr>
            <a:spLocks noGrp="1"/>
          </p:cNvSpPr>
          <p:nvPr>
            <p:ph type="ftr" sz="quarter" idx="3"/>
          </p:nvPr>
        </p:nvSpPr>
        <p:spPr>
          <a:xfrm>
            <a:off x="914400" y="6172200"/>
            <a:ext cx="3962400" cy="457200"/>
          </a:xfrm>
          <a:prstGeom prst="rect">
            <a:avLst/>
          </a:prstGeom>
        </p:spPr>
        <p:txBody>
          <a:bodyPr anchor="ctr" anchorCtr="0"/>
          <a:lstStyle>
            <a:lvl1pPr eaLnBrk="1" fontAlgn="auto" latinLnBrk="0" hangingPunct="1">
              <a:spcBef>
                <a:spcPts val="0"/>
              </a:spcBef>
              <a:spcAft>
                <a:spcPts val="0"/>
              </a:spcAft>
              <a:defRPr kumimoji="0" sz="1400">
                <a:solidFill>
                  <a:schemeClr val="tx2"/>
                </a:solidFill>
                <a:latin typeface="+mn-lt"/>
                <a:ea typeface="+mn-ea"/>
                <a:cs typeface="+mn-cs"/>
              </a:defRPr>
            </a:lvl1pPr>
          </a:lstStyle>
          <a:p>
            <a:pPr>
              <a:defRPr/>
            </a:pPr>
            <a:endParaRPr lang="da-DK"/>
          </a:p>
        </p:txBody>
      </p:sp>
      <p:sp>
        <p:nvSpPr>
          <p:cNvPr id="23" name="Slide Number Placeholder 22">
            <a:extLst>
              <a:ext uri="{FF2B5EF4-FFF2-40B4-BE49-F238E27FC236}">
                <a16:creationId xmlns:a16="http://schemas.microsoft.com/office/drawing/2014/main" id="{362C8339-195E-0349-922E-E3F796A5506E}"/>
              </a:ext>
            </a:extLst>
          </p:cNvPr>
          <p:cNvSpPr>
            <a:spLocks noGrp="1"/>
          </p:cNvSpPr>
          <p:nvPr>
            <p:ph type="sldNum" sz="quarter" idx="4"/>
          </p:nvPr>
        </p:nvSpPr>
        <p:spPr>
          <a:xfrm>
            <a:off x="146050" y="6210300"/>
            <a:ext cx="457200" cy="457200"/>
          </a:xfrm>
          <a:prstGeom prst="ellipse">
            <a:avLst/>
          </a:prstGeom>
          <a:solidFill>
            <a:schemeClr val="accent1"/>
          </a:solidFill>
        </p:spPr>
        <p:txBody>
          <a:bodyPr vert="horz" wrap="none" lIns="0" tIns="0" rIns="0" bIns="0" numCol="1" anchor="ctr" anchorCtr="1" compatLnSpc="1">
            <a:prstTxWarp prst="textNoShape">
              <a:avLst/>
            </a:prstTxWarp>
            <a:noAutofit/>
          </a:bodyPr>
          <a:lstStyle>
            <a:lvl1pPr algn="ctr" eaLnBrk="1" hangingPunct="1">
              <a:defRPr sz="1400">
                <a:solidFill>
                  <a:srgbClr val="FFFFFF"/>
                </a:solidFill>
                <a:latin typeface="Franklin Gothic Book" panose="020B0503020102020204" pitchFamily="34" charset="0"/>
              </a:defRPr>
            </a:lvl1pPr>
          </a:lstStyle>
          <a:p>
            <a:pPr>
              <a:defRPr/>
            </a:pPr>
            <a:fld id="{180D8580-61AB-5043-893A-6989CFA4DA10}" type="slidenum">
              <a:rPr lang="da-DK" altLang="en-US"/>
              <a:pPr>
                <a:defRPr/>
              </a:pPr>
              <a:t>‹#›</a:t>
            </a:fld>
            <a:endParaRPr lang="da-DK" altLang="en-US"/>
          </a:p>
        </p:txBody>
      </p:sp>
    </p:spTree>
  </p:cSld>
  <p:clrMap bg1="lt1" tx1="dk1" bg2="lt2" tx2="dk2" accent1="accent1" accent2="accent2" accent3="accent3" accent4="accent4" accent5="accent5" accent6="accent6" hlink="hlink" folHlink="folHlink"/>
  <p:sldLayoutIdLst>
    <p:sldLayoutId id="2147483980" r:id="rId1"/>
    <p:sldLayoutId id="2147483973" r:id="rId2"/>
    <p:sldLayoutId id="2147483981" r:id="rId3"/>
    <p:sldLayoutId id="2147483974" r:id="rId4"/>
    <p:sldLayoutId id="2147483975" r:id="rId5"/>
    <p:sldLayoutId id="2147483976" r:id="rId6"/>
    <p:sldLayoutId id="2147483977" r:id="rId7"/>
    <p:sldLayoutId id="2147483982" r:id="rId8"/>
    <p:sldLayoutId id="2147483983" r:id="rId9"/>
    <p:sldLayoutId id="2147483978" r:id="rId10"/>
    <p:sldLayoutId id="2147483979" r:id="rId11"/>
  </p:sldLayoutIdLst>
  <p:txStyles>
    <p:titleStyle>
      <a:lvl1pPr algn="l" rtl="0" eaLnBrk="0" fontAlgn="base" hangingPunct="0">
        <a:spcBef>
          <a:spcPct val="0"/>
        </a:spcBef>
        <a:spcAft>
          <a:spcPct val="0"/>
        </a:spcAft>
        <a:defRPr sz="4000" kern="1200">
          <a:solidFill>
            <a:schemeClr val="tx2"/>
          </a:solidFill>
          <a:latin typeface="+mj-lt"/>
          <a:ea typeface="ＭＳ Ｐゴシック" charset="0"/>
          <a:cs typeface="ＭＳ Ｐゴシック" charset="0"/>
        </a:defRPr>
      </a:lvl1pPr>
      <a:lvl2pPr algn="l" rtl="0" eaLnBrk="0" fontAlgn="base" hangingPunct="0">
        <a:spcBef>
          <a:spcPct val="0"/>
        </a:spcBef>
        <a:spcAft>
          <a:spcPct val="0"/>
        </a:spcAft>
        <a:defRPr sz="4000">
          <a:solidFill>
            <a:schemeClr val="tx2"/>
          </a:solidFill>
          <a:latin typeface="Franklin Gothic Book" pitchFamily="34" charset="0"/>
          <a:ea typeface="ＭＳ Ｐゴシック" charset="0"/>
          <a:cs typeface="ＭＳ Ｐゴシック" charset="0"/>
        </a:defRPr>
      </a:lvl2pPr>
      <a:lvl3pPr algn="l" rtl="0" eaLnBrk="0" fontAlgn="base" hangingPunct="0">
        <a:spcBef>
          <a:spcPct val="0"/>
        </a:spcBef>
        <a:spcAft>
          <a:spcPct val="0"/>
        </a:spcAft>
        <a:defRPr sz="4000">
          <a:solidFill>
            <a:schemeClr val="tx2"/>
          </a:solidFill>
          <a:latin typeface="Franklin Gothic Book" pitchFamily="34" charset="0"/>
          <a:ea typeface="ＭＳ Ｐゴシック" charset="0"/>
          <a:cs typeface="ＭＳ Ｐゴシック" charset="0"/>
        </a:defRPr>
      </a:lvl3pPr>
      <a:lvl4pPr algn="l" rtl="0" eaLnBrk="0" fontAlgn="base" hangingPunct="0">
        <a:spcBef>
          <a:spcPct val="0"/>
        </a:spcBef>
        <a:spcAft>
          <a:spcPct val="0"/>
        </a:spcAft>
        <a:defRPr sz="4000">
          <a:solidFill>
            <a:schemeClr val="tx2"/>
          </a:solidFill>
          <a:latin typeface="Franklin Gothic Book" pitchFamily="34" charset="0"/>
          <a:ea typeface="ＭＳ Ｐゴシック" charset="0"/>
          <a:cs typeface="ＭＳ Ｐゴシック" charset="0"/>
        </a:defRPr>
      </a:lvl4pPr>
      <a:lvl5pPr algn="l" rtl="0" eaLnBrk="0" fontAlgn="base" hangingPunct="0">
        <a:spcBef>
          <a:spcPct val="0"/>
        </a:spcBef>
        <a:spcAft>
          <a:spcPct val="0"/>
        </a:spcAft>
        <a:defRPr sz="4000">
          <a:solidFill>
            <a:schemeClr val="tx2"/>
          </a:solidFill>
          <a:latin typeface="Franklin Gothic Book" pitchFamily="34" charset="0"/>
          <a:ea typeface="ＭＳ Ｐゴシック" charset="0"/>
          <a:cs typeface="ＭＳ Ｐゴシック" charset="0"/>
        </a:defRPr>
      </a:lvl5pPr>
      <a:lvl6pPr marL="457200" algn="l" rtl="0" fontAlgn="base">
        <a:spcBef>
          <a:spcPct val="0"/>
        </a:spcBef>
        <a:spcAft>
          <a:spcPct val="0"/>
        </a:spcAft>
        <a:defRPr sz="4000">
          <a:solidFill>
            <a:schemeClr val="tx2"/>
          </a:solidFill>
          <a:latin typeface="Franklin Gothic Book" pitchFamily="34" charset="0"/>
        </a:defRPr>
      </a:lvl6pPr>
      <a:lvl7pPr marL="914400" algn="l" rtl="0" fontAlgn="base">
        <a:spcBef>
          <a:spcPct val="0"/>
        </a:spcBef>
        <a:spcAft>
          <a:spcPct val="0"/>
        </a:spcAft>
        <a:defRPr sz="4000">
          <a:solidFill>
            <a:schemeClr val="tx2"/>
          </a:solidFill>
          <a:latin typeface="Franklin Gothic Book" pitchFamily="34" charset="0"/>
        </a:defRPr>
      </a:lvl7pPr>
      <a:lvl8pPr marL="1371600" algn="l" rtl="0" fontAlgn="base">
        <a:spcBef>
          <a:spcPct val="0"/>
        </a:spcBef>
        <a:spcAft>
          <a:spcPct val="0"/>
        </a:spcAft>
        <a:defRPr sz="4000">
          <a:solidFill>
            <a:schemeClr val="tx2"/>
          </a:solidFill>
          <a:latin typeface="Franklin Gothic Book" pitchFamily="34" charset="0"/>
        </a:defRPr>
      </a:lvl8pPr>
      <a:lvl9pPr marL="1828800" algn="l" rtl="0" fontAlgn="base">
        <a:spcBef>
          <a:spcPct val="0"/>
        </a:spcBef>
        <a:spcAft>
          <a:spcPct val="0"/>
        </a:spcAft>
        <a:defRPr sz="4000">
          <a:solidFill>
            <a:schemeClr val="tx2"/>
          </a:solidFill>
          <a:latin typeface="Franklin Gothic Book" pitchFamily="34" charset="0"/>
        </a:defRPr>
      </a:lvl9pPr>
    </p:titleStyle>
    <p:bodyStyle>
      <a:lvl1pPr marL="273050" indent="-273050" algn="l" rtl="0" eaLnBrk="0" fontAlgn="base" hangingPunct="0">
        <a:spcBef>
          <a:spcPts val="575"/>
        </a:spcBef>
        <a:spcAft>
          <a:spcPct val="0"/>
        </a:spcAft>
        <a:buClr>
          <a:schemeClr val="accent1"/>
        </a:buClr>
        <a:buSzPct val="85000"/>
        <a:buFont typeface="Wingdings 2" pitchFamily="2" charset="2"/>
        <a:buChar char=""/>
        <a:defRPr sz="2600" kern="1200">
          <a:solidFill>
            <a:schemeClr val="tx1"/>
          </a:solidFill>
          <a:latin typeface="+mn-lt"/>
          <a:ea typeface="ＭＳ Ｐゴシック" charset="0"/>
          <a:cs typeface="ＭＳ Ｐゴシック" charset="0"/>
        </a:defRPr>
      </a:lvl1pPr>
      <a:lvl2pPr marL="547688" indent="-228600" algn="l" rtl="0" eaLnBrk="0" fontAlgn="base" hangingPunct="0">
        <a:spcBef>
          <a:spcPts val="375"/>
        </a:spcBef>
        <a:spcAft>
          <a:spcPct val="0"/>
        </a:spcAft>
        <a:buClr>
          <a:schemeClr val="accent2"/>
        </a:buClr>
        <a:buSzPct val="85000"/>
        <a:buFont typeface="Wingdings 2" pitchFamily="2" charset="2"/>
        <a:buChar char=""/>
        <a:defRPr sz="2400" kern="1200">
          <a:solidFill>
            <a:schemeClr val="tx1"/>
          </a:solidFill>
          <a:latin typeface="+mn-lt"/>
          <a:ea typeface="ＭＳ Ｐゴシック" charset="0"/>
          <a:cs typeface="+mn-cs"/>
        </a:defRPr>
      </a:lvl2pPr>
      <a:lvl3pPr marL="822325" indent="-228600" algn="l" rtl="0" eaLnBrk="0" fontAlgn="base" hangingPunct="0">
        <a:spcBef>
          <a:spcPts val="375"/>
        </a:spcBef>
        <a:spcAft>
          <a:spcPct val="0"/>
        </a:spcAft>
        <a:buClr>
          <a:srgbClr val="E6B1AB"/>
        </a:buClr>
        <a:buSzPct val="85000"/>
        <a:buFont typeface="Wingdings 2" pitchFamily="2" charset="2"/>
        <a:buChar char=""/>
        <a:defRPr sz="2000" kern="1200">
          <a:solidFill>
            <a:schemeClr val="tx1"/>
          </a:solidFill>
          <a:latin typeface="+mn-lt"/>
          <a:ea typeface="ＭＳ Ｐゴシック" charset="0"/>
          <a:cs typeface="+mn-cs"/>
        </a:defRPr>
      </a:lvl3pPr>
      <a:lvl4pPr marL="1096963" indent="-228600" algn="l" rtl="0" eaLnBrk="0" fontAlgn="base" hangingPunct="0">
        <a:spcBef>
          <a:spcPts val="375"/>
        </a:spcBef>
        <a:spcAft>
          <a:spcPct val="0"/>
        </a:spcAft>
        <a:buClr>
          <a:srgbClr val="A28E6A"/>
        </a:buClr>
        <a:buSzPct val="80000"/>
        <a:buFont typeface="Wingdings 2" pitchFamily="2" charset="2"/>
        <a:buChar char=""/>
        <a:defRPr sz="2000" kern="1200">
          <a:solidFill>
            <a:schemeClr val="tx1"/>
          </a:solidFill>
          <a:latin typeface="+mn-lt"/>
          <a:ea typeface="ＭＳ Ｐゴシック" charset="0"/>
          <a:cs typeface="+mn-cs"/>
        </a:defRPr>
      </a:lvl4pPr>
      <a:lvl5pPr marL="1371600" indent="-228600" algn="l" rtl="0" eaLnBrk="0" fontAlgn="base" hangingPunct="0">
        <a:spcBef>
          <a:spcPts val="375"/>
        </a:spcBef>
        <a:spcAft>
          <a:spcPct val="0"/>
        </a:spcAft>
        <a:buClr>
          <a:srgbClr val="A28E6A"/>
        </a:buClr>
        <a:buChar char="o"/>
        <a:defRPr sz="2000" kern="1200">
          <a:solidFill>
            <a:schemeClr val="tx1"/>
          </a:solidFill>
          <a:latin typeface="+mn-lt"/>
          <a:ea typeface="ＭＳ Ｐゴシック" charset="0"/>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francesco.cavatorta@pol.ulaval.ca"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scholar.google.com/citations?user=VEWqrHwAAAAJ&amp;hl=en" TargetMode="External"/><Relationship Id="rId2" Type="http://schemas.openxmlformats.org/officeDocument/2006/relationships/hyperlink" Target="https://www.fss.ulaval.ca/science-politique" TargetMode="External"/><Relationship Id="rId1" Type="http://schemas.openxmlformats.org/officeDocument/2006/relationships/slideLayout" Target="../slideLayouts/slideLayout2.xml"/><Relationship Id="rId5" Type="http://schemas.openxmlformats.org/officeDocument/2006/relationships/hyperlink" Target="https://www.ironmaiden.com/" TargetMode="External"/><Relationship Id="rId4" Type="http://schemas.openxmlformats.org/officeDocument/2006/relationships/hyperlink" Target="https://www.arsenal.com/"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mailto:francesco.cavatorta@pol.ulaval.ca"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Subtitle 2">
            <a:extLst>
              <a:ext uri="{FF2B5EF4-FFF2-40B4-BE49-F238E27FC236}">
                <a16:creationId xmlns:a16="http://schemas.microsoft.com/office/drawing/2014/main" id="{AAC6E213-8FF9-DFAD-8092-30C8EE50739E}"/>
              </a:ext>
            </a:extLst>
          </p:cNvPr>
          <p:cNvSpPr>
            <a:spLocks noGrp="1"/>
          </p:cNvSpPr>
          <p:nvPr>
            <p:ph type="subTitle" idx="1"/>
          </p:nvPr>
        </p:nvSpPr>
        <p:spPr/>
        <p:txBody>
          <a:bodyPr/>
          <a:lstStyle/>
          <a:p>
            <a:pPr eaLnBrk="1" hangingPunct="1">
              <a:lnSpc>
                <a:spcPct val="80000"/>
              </a:lnSpc>
            </a:pPr>
            <a:r>
              <a:rPr lang="da-DK" altLang="en-US" sz="2000" dirty="0">
                <a:ea typeface="ＭＳ Ｐゴシック" panose="020B0600070205080204" pitchFamily="34" charset="-128"/>
              </a:rPr>
              <a:t>Francesco Cavatorta</a:t>
            </a:r>
          </a:p>
          <a:p>
            <a:pPr eaLnBrk="1" hangingPunct="1">
              <a:lnSpc>
                <a:spcPct val="80000"/>
              </a:lnSpc>
            </a:pPr>
            <a:r>
              <a:rPr lang="da-DK" altLang="en-US" sz="2000" dirty="0">
                <a:ea typeface="ＭＳ Ｐゴシック" panose="020B0600070205080204" pitchFamily="34" charset="-128"/>
              </a:rPr>
              <a:t>Department of </a:t>
            </a:r>
            <a:r>
              <a:rPr lang="da-DK" altLang="en-US" sz="2000" dirty="0" err="1">
                <a:ea typeface="ＭＳ Ｐゴシック" panose="020B0600070205080204" pitchFamily="34" charset="-128"/>
              </a:rPr>
              <a:t>Political</a:t>
            </a:r>
            <a:r>
              <a:rPr lang="da-DK" altLang="en-US" sz="2000" dirty="0">
                <a:ea typeface="ＭＳ Ｐゴシック" panose="020B0600070205080204" pitchFamily="34" charset="-128"/>
              </a:rPr>
              <a:t> Science, </a:t>
            </a:r>
            <a:r>
              <a:rPr lang="da-DK" altLang="en-US" sz="2000" dirty="0" err="1">
                <a:ea typeface="ＭＳ Ｐゴシック" panose="020B0600070205080204" pitchFamily="34" charset="-128"/>
              </a:rPr>
              <a:t>Université</a:t>
            </a:r>
            <a:r>
              <a:rPr lang="da-DK" altLang="en-US" sz="2000" dirty="0">
                <a:ea typeface="ＭＳ Ｐゴシック" panose="020B0600070205080204" pitchFamily="34" charset="-128"/>
              </a:rPr>
              <a:t> Laval</a:t>
            </a:r>
          </a:p>
          <a:p>
            <a:pPr eaLnBrk="1" hangingPunct="1">
              <a:lnSpc>
                <a:spcPct val="80000"/>
              </a:lnSpc>
            </a:pPr>
            <a:r>
              <a:rPr lang="da-DK" altLang="en-US" sz="2000" dirty="0">
                <a:ea typeface="ＭＳ Ｐゴシック" panose="020B0600070205080204" pitchFamily="34" charset="-128"/>
              </a:rPr>
              <a:t>E-mail: </a:t>
            </a:r>
            <a:r>
              <a:rPr lang="da-DK" altLang="en-US" sz="2000" dirty="0">
                <a:ea typeface="ＭＳ Ｐゴシック" panose="020B0600070205080204" pitchFamily="34" charset="-128"/>
                <a:hlinkClick r:id="rId2"/>
              </a:rPr>
              <a:t>francesco.cavatorta@pol.ulaval.ca</a:t>
            </a:r>
            <a:r>
              <a:rPr lang="da-DK" altLang="en-US" sz="2000" dirty="0">
                <a:ea typeface="ＭＳ Ｐゴシック" panose="020B0600070205080204" pitchFamily="34" charset="-128"/>
              </a:rPr>
              <a:t>  </a:t>
            </a:r>
          </a:p>
        </p:txBody>
      </p:sp>
      <p:sp>
        <p:nvSpPr>
          <p:cNvPr id="14338" name="Title 1">
            <a:extLst>
              <a:ext uri="{FF2B5EF4-FFF2-40B4-BE49-F238E27FC236}">
                <a16:creationId xmlns:a16="http://schemas.microsoft.com/office/drawing/2014/main" id="{6BEA7D13-9A7B-0CFA-2287-F23C2183326F}"/>
              </a:ext>
            </a:extLst>
          </p:cNvPr>
          <p:cNvSpPr>
            <a:spLocks noGrp="1"/>
          </p:cNvSpPr>
          <p:nvPr>
            <p:ph type="ctrTitle"/>
          </p:nvPr>
        </p:nvSpPr>
        <p:spPr>
          <a:xfrm>
            <a:off x="457200" y="1506538"/>
            <a:ext cx="8229600" cy="1470025"/>
          </a:xfrm>
        </p:spPr>
        <p:txBody>
          <a:bodyPr/>
          <a:lstStyle/>
          <a:p>
            <a:r>
              <a:rPr lang="en-IE" altLang="en-US" sz="3000" dirty="0">
                <a:latin typeface="Times New Roman" panose="02020603050405020304" pitchFamily="18" charset="0"/>
                <a:ea typeface="ＭＳ Ｐゴシック" panose="020B0600070205080204" pitchFamily="34" charset="-128"/>
                <a:cs typeface="Times New Roman" panose="02020603050405020304" pitchFamily="18" charset="0"/>
              </a:rPr>
              <a:t>Introduction – the history and functions of political parties in the Arab world</a:t>
            </a:r>
            <a:endParaRPr lang="en-CA" altLang="en-US" sz="3000" dirty="0">
              <a:latin typeface="Times New Roman" panose="02020603050405020304" pitchFamily="18" charset="0"/>
              <a:ea typeface="ＭＳ Ｐゴシック" panose="020B0600070205080204" pitchFamily="34" charset="-128"/>
              <a:cs typeface="Times New Roman" panose="02020603050405020304"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9DA429-89AD-BDD2-386A-40B6C4047C0D}"/>
              </a:ext>
            </a:extLst>
          </p:cNvPr>
          <p:cNvSpPr>
            <a:spLocks noGrp="1"/>
          </p:cNvSpPr>
          <p:nvPr>
            <p:ph type="title"/>
          </p:nvPr>
        </p:nvSpPr>
        <p:spPr/>
        <p:txBody>
          <a:bodyPr/>
          <a:lstStyle/>
          <a:p>
            <a:r>
              <a:rPr lang="en-IE" sz="3600" dirty="0"/>
              <a:t>The single party and the social contract</a:t>
            </a:r>
          </a:p>
        </p:txBody>
      </p:sp>
      <p:sp>
        <p:nvSpPr>
          <p:cNvPr id="3" name="Content Placeholder 2">
            <a:extLst>
              <a:ext uri="{FF2B5EF4-FFF2-40B4-BE49-F238E27FC236}">
                <a16:creationId xmlns:a16="http://schemas.microsoft.com/office/drawing/2014/main" id="{ED921E25-3A52-88D3-C5A1-8AEBC013414F}"/>
              </a:ext>
            </a:extLst>
          </p:cNvPr>
          <p:cNvSpPr>
            <a:spLocks noGrp="1"/>
          </p:cNvSpPr>
          <p:nvPr>
            <p:ph sz="quarter" idx="1"/>
          </p:nvPr>
        </p:nvSpPr>
        <p:spPr/>
        <p:txBody>
          <a:bodyPr/>
          <a:lstStyle/>
          <a:p>
            <a:r>
              <a:rPr lang="en-IE" dirty="0"/>
              <a:t>Having a single party meant authoritarian governance won out  in the post-colonial period. At the time, democracy was equated with endless debates about what to do and therefore an obstacle to the imperative of socio-economic development. In addition, socialism was seen as a success story of progress and rapid modernization. </a:t>
            </a:r>
          </a:p>
          <a:p>
            <a:r>
              <a:rPr lang="en-IE" dirty="0"/>
              <a:t>The singly party obviated to political pluralism by focusing on its central role in developmentalism. The unwritten social contract was simple: socio-economic development to be implemented through the party as a transmission belt in exchange for political silence. </a:t>
            </a:r>
          </a:p>
        </p:txBody>
      </p:sp>
    </p:spTree>
    <p:extLst>
      <p:ext uri="{BB962C8B-B14F-4D97-AF65-F5344CB8AC3E}">
        <p14:creationId xmlns:p14="http://schemas.microsoft.com/office/powerpoint/2010/main" val="15328289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72093E-8D72-0FB2-7653-1A7E50C45186}"/>
              </a:ext>
            </a:extLst>
          </p:cNvPr>
          <p:cNvSpPr>
            <a:spLocks noGrp="1"/>
          </p:cNvSpPr>
          <p:nvPr>
            <p:ph type="title"/>
          </p:nvPr>
        </p:nvSpPr>
        <p:spPr/>
        <p:txBody>
          <a:bodyPr/>
          <a:lstStyle/>
          <a:p>
            <a:r>
              <a:rPr lang="en-IE" sz="3600" dirty="0"/>
              <a:t>The functions of political parties </a:t>
            </a:r>
          </a:p>
        </p:txBody>
      </p:sp>
      <p:sp>
        <p:nvSpPr>
          <p:cNvPr id="3" name="Content Placeholder 2">
            <a:extLst>
              <a:ext uri="{FF2B5EF4-FFF2-40B4-BE49-F238E27FC236}">
                <a16:creationId xmlns:a16="http://schemas.microsoft.com/office/drawing/2014/main" id="{BBCDE0D5-32F6-B302-80BA-26071477FD37}"/>
              </a:ext>
            </a:extLst>
          </p:cNvPr>
          <p:cNvSpPr>
            <a:spLocks noGrp="1"/>
          </p:cNvSpPr>
          <p:nvPr>
            <p:ph sz="quarter" idx="1"/>
          </p:nvPr>
        </p:nvSpPr>
        <p:spPr>
          <a:xfrm>
            <a:off x="914400" y="1447800"/>
            <a:ext cx="7772400" cy="4933528"/>
          </a:xfrm>
        </p:spPr>
        <p:txBody>
          <a:bodyPr/>
          <a:lstStyle/>
          <a:p>
            <a:r>
              <a:rPr lang="en-IE" dirty="0"/>
              <a:t>Rather than fulfilling the functions outlined above, parties under authoritarianism have significantly different ones:</a:t>
            </a:r>
          </a:p>
          <a:p>
            <a:pPr lvl="1"/>
            <a:r>
              <a:rPr lang="en-IE" dirty="0"/>
              <a:t>The party imposes a specific political agenda on citizens. The process is not bottom-up but top-down. Usually the charismatic leader and his advisers dominate the policy agenda.</a:t>
            </a:r>
          </a:p>
          <a:p>
            <a:pPr lvl="1"/>
            <a:r>
              <a:rPr lang="en-IE" dirty="0"/>
              <a:t>The party is a transmission belt for the wishes of the party leadership and there is no bottom-up mobilization.</a:t>
            </a:r>
          </a:p>
          <a:p>
            <a:pPr lvl="1"/>
            <a:r>
              <a:rPr lang="en-IE" dirty="0"/>
              <a:t>If other parties exist under such system they do not ‘oppose’. They become ‘loyal opposition.’</a:t>
            </a:r>
          </a:p>
          <a:p>
            <a:pPr lvl="1"/>
            <a:r>
              <a:rPr lang="en-IE" dirty="0"/>
              <a:t>One function that remains the same is recruitment of political talent.     </a:t>
            </a:r>
            <a:endParaRPr lang="en-IE" sz="2000" dirty="0"/>
          </a:p>
        </p:txBody>
      </p:sp>
    </p:spTree>
    <p:extLst>
      <p:ext uri="{BB962C8B-B14F-4D97-AF65-F5344CB8AC3E}">
        <p14:creationId xmlns:p14="http://schemas.microsoft.com/office/powerpoint/2010/main" val="32316045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D9E7BA-CA77-91BA-3AB4-A7111C7746B4}"/>
              </a:ext>
            </a:extLst>
          </p:cNvPr>
          <p:cNvSpPr>
            <a:spLocks noGrp="1"/>
          </p:cNvSpPr>
          <p:nvPr>
            <p:ph type="title"/>
          </p:nvPr>
        </p:nvSpPr>
        <p:spPr/>
        <p:txBody>
          <a:bodyPr/>
          <a:lstStyle/>
          <a:p>
            <a:r>
              <a:rPr lang="en-IE" sz="3600" dirty="0"/>
              <a:t>From the single-party to multi-party politics</a:t>
            </a:r>
          </a:p>
        </p:txBody>
      </p:sp>
      <p:sp>
        <p:nvSpPr>
          <p:cNvPr id="3" name="Content Placeholder 2">
            <a:extLst>
              <a:ext uri="{FF2B5EF4-FFF2-40B4-BE49-F238E27FC236}">
                <a16:creationId xmlns:a16="http://schemas.microsoft.com/office/drawing/2014/main" id="{92745E96-9702-76A5-7151-06EDCB024E9A}"/>
              </a:ext>
            </a:extLst>
          </p:cNvPr>
          <p:cNvSpPr>
            <a:spLocks noGrp="1"/>
          </p:cNvSpPr>
          <p:nvPr>
            <p:ph sz="quarter" idx="1"/>
          </p:nvPr>
        </p:nvSpPr>
        <p:spPr>
          <a:xfrm>
            <a:off x="914400" y="1447800"/>
            <a:ext cx="7772400" cy="5005536"/>
          </a:xfrm>
        </p:spPr>
        <p:txBody>
          <a:bodyPr/>
          <a:lstStyle/>
          <a:p>
            <a:r>
              <a:rPr lang="en-IE" dirty="0"/>
              <a:t>The single party was over time unable to manage the internal  conflicts between different factions and their conflicting visions for the future of the country. </a:t>
            </a:r>
          </a:p>
          <a:p>
            <a:r>
              <a:rPr lang="en-IE" dirty="0"/>
              <a:t>At the same time, authoritarian leaders had begun to heavily rely on other institutions to secure their rule and were no longer as reliant on the single party (the army in Algeria, Egypt, Mauritania and Syria, the secret police in Tunisia, the monarchy in Jordan and Morocco). </a:t>
            </a:r>
          </a:p>
          <a:p>
            <a:r>
              <a:rPr lang="en-IE" dirty="0"/>
              <a:t>These two factors allowed for the emergence of what can be labelled ‘multi-party politics under tutelage’.</a:t>
            </a:r>
          </a:p>
          <a:p>
            <a:pPr lvl="1"/>
            <a:r>
              <a:rPr lang="en-IE" dirty="0"/>
              <a:t>Splinter parties from the single party were progressively allowed to operate as long as they remained a ‘loyal opposition’.   </a:t>
            </a:r>
          </a:p>
        </p:txBody>
      </p:sp>
    </p:spTree>
    <p:extLst>
      <p:ext uri="{BB962C8B-B14F-4D97-AF65-F5344CB8AC3E}">
        <p14:creationId xmlns:p14="http://schemas.microsoft.com/office/powerpoint/2010/main" val="5949567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585431-CE0F-41C8-DC2B-C3A1297A8909}"/>
              </a:ext>
            </a:extLst>
          </p:cNvPr>
          <p:cNvSpPr>
            <a:spLocks noGrp="1"/>
          </p:cNvSpPr>
          <p:nvPr>
            <p:ph type="title"/>
          </p:nvPr>
        </p:nvSpPr>
        <p:spPr/>
        <p:txBody>
          <a:bodyPr/>
          <a:lstStyle/>
          <a:p>
            <a:r>
              <a:rPr lang="en-IE" sz="3600" dirty="0"/>
              <a:t>What does the history of party politics tell us? </a:t>
            </a:r>
          </a:p>
        </p:txBody>
      </p:sp>
      <p:sp>
        <p:nvSpPr>
          <p:cNvPr id="3" name="Content Placeholder 2">
            <a:extLst>
              <a:ext uri="{FF2B5EF4-FFF2-40B4-BE49-F238E27FC236}">
                <a16:creationId xmlns:a16="http://schemas.microsoft.com/office/drawing/2014/main" id="{C257C460-9BB5-358A-09E5-E25FACAB60A3}"/>
              </a:ext>
            </a:extLst>
          </p:cNvPr>
          <p:cNvSpPr>
            <a:spLocks noGrp="1"/>
          </p:cNvSpPr>
          <p:nvPr>
            <p:ph sz="quarter" idx="1"/>
          </p:nvPr>
        </p:nvSpPr>
        <p:spPr/>
        <p:txBody>
          <a:bodyPr/>
          <a:lstStyle/>
          <a:p>
            <a:r>
              <a:rPr lang="en-IE" dirty="0"/>
              <a:t>To a certain extent the history of political parties until the 1990s confirms the assumption that they were not leading actors in making crucial policy decisions.</a:t>
            </a:r>
          </a:p>
          <a:p>
            <a:r>
              <a:rPr lang="en-IE" dirty="0"/>
              <a:t>It also confirms that they were often used as an instrument to channel orders from the top to the bottom of society and as a transmission belt of clientelism. </a:t>
            </a:r>
          </a:p>
          <a:p>
            <a:r>
              <a:rPr lang="en-IE" dirty="0"/>
              <a:t>However, their internal debates and conflicts also tell us that they were the </a:t>
            </a:r>
            <a:r>
              <a:rPr lang="en-IE" i="1" dirty="0"/>
              <a:t>loci </a:t>
            </a:r>
            <a:r>
              <a:rPr lang="en-IE" dirty="0"/>
              <a:t>for promoting different visions of society.</a:t>
            </a:r>
          </a:p>
          <a:p>
            <a:r>
              <a:rPr lang="en-IE" dirty="0"/>
              <a:t>When multi-party politics arrives, citizens embrace it even though it does not lead to effective pluralism.   </a:t>
            </a:r>
          </a:p>
        </p:txBody>
      </p:sp>
    </p:spTree>
    <p:extLst>
      <p:ext uri="{BB962C8B-B14F-4D97-AF65-F5344CB8AC3E}">
        <p14:creationId xmlns:p14="http://schemas.microsoft.com/office/powerpoint/2010/main" val="42540827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re 1">
            <a:extLst>
              <a:ext uri="{FF2B5EF4-FFF2-40B4-BE49-F238E27FC236}">
                <a16:creationId xmlns:a16="http://schemas.microsoft.com/office/drawing/2014/main" id="{9C5606D2-3F09-ADDE-1DCE-294059B17644}"/>
              </a:ext>
            </a:extLst>
          </p:cNvPr>
          <p:cNvSpPr>
            <a:spLocks noGrp="1"/>
          </p:cNvSpPr>
          <p:nvPr>
            <p:ph type="title"/>
          </p:nvPr>
        </p:nvSpPr>
        <p:spPr/>
        <p:txBody>
          <a:bodyPr/>
          <a:lstStyle/>
          <a:p>
            <a:r>
              <a:rPr lang="en-CA" altLang="en-US" sz="3600" dirty="0">
                <a:ea typeface="ＭＳ Ｐゴシック" panose="020B0600070205080204" pitchFamily="34" charset="-128"/>
              </a:rPr>
              <a:t>Who am I?</a:t>
            </a:r>
          </a:p>
        </p:txBody>
      </p:sp>
      <p:sp>
        <p:nvSpPr>
          <p:cNvPr id="15362" name="Espace réservé du contenu 2">
            <a:extLst>
              <a:ext uri="{FF2B5EF4-FFF2-40B4-BE49-F238E27FC236}">
                <a16:creationId xmlns:a16="http://schemas.microsoft.com/office/drawing/2014/main" id="{D07471D7-A753-2FED-8268-7D839076C535}"/>
              </a:ext>
            </a:extLst>
          </p:cNvPr>
          <p:cNvSpPr>
            <a:spLocks noGrp="1"/>
          </p:cNvSpPr>
          <p:nvPr>
            <p:ph sz="quarter" idx="1"/>
          </p:nvPr>
        </p:nvSpPr>
        <p:spPr>
          <a:xfrm>
            <a:off x="914400" y="1447800"/>
            <a:ext cx="7772400" cy="5135562"/>
          </a:xfrm>
        </p:spPr>
        <p:txBody>
          <a:bodyPr/>
          <a:lstStyle/>
          <a:p>
            <a:pPr eaLnBrk="1" hangingPunct="1">
              <a:buFont typeface="Arial" panose="020B0604020202020204" pitchFamily="34" charset="0"/>
              <a:buChar char="•"/>
            </a:pPr>
            <a:r>
              <a:rPr lang="en-CA" altLang="en-US" sz="2500" dirty="0">
                <a:ea typeface="ＭＳ Ｐゴシック" panose="020B0600070205080204" pitchFamily="34" charset="-128"/>
              </a:rPr>
              <a:t>Francesco Cavatorta is my name. I am a professor in the Department of Political Science at </a:t>
            </a:r>
            <a:r>
              <a:rPr lang="en-CA" altLang="en-US" sz="2500" dirty="0" err="1">
                <a:ea typeface="ＭＳ Ｐゴシック" panose="020B0600070205080204" pitchFamily="34" charset="-128"/>
              </a:rPr>
              <a:t>Universit</a:t>
            </a:r>
            <a:r>
              <a:rPr lang="fr-CA" sz="2500" dirty="0" err="1">
                <a:ea typeface="ＭＳ Ｐゴシック" panose="020B0600070205080204" pitchFamily="34" charset="-128"/>
              </a:rPr>
              <a:t>é</a:t>
            </a:r>
            <a:r>
              <a:rPr lang="en-CA" altLang="en-US" sz="2500" dirty="0">
                <a:ea typeface="ＭＳ Ｐゴシック" panose="020B0600070205080204" pitchFamily="34" charset="-128"/>
              </a:rPr>
              <a:t> Laval in Quebec City, Canada. For information on the department see: </a:t>
            </a:r>
            <a:r>
              <a:rPr lang="en-CA" altLang="en-US" sz="2500" dirty="0">
                <a:ea typeface="ＭＳ Ｐゴシック" panose="020B0600070205080204" pitchFamily="34" charset="-128"/>
                <a:hlinkClick r:id="rId2"/>
              </a:rPr>
              <a:t>https://www.fss.ulaval.ca/science-politique</a:t>
            </a:r>
            <a:endParaRPr lang="en-CA" altLang="en-US" sz="2500" dirty="0">
              <a:ea typeface="ＭＳ Ｐゴシック" panose="020B0600070205080204" pitchFamily="34" charset="-128"/>
            </a:endParaRPr>
          </a:p>
          <a:p>
            <a:pPr eaLnBrk="1" hangingPunct="1">
              <a:buFont typeface="Arial" panose="020B0604020202020204" pitchFamily="34" charset="0"/>
              <a:buChar char="•"/>
            </a:pPr>
            <a:r>
              <a:rPr lang="en-CA" altLang="en-US" sz="2500" dirty="0">
                <a:ea typeface="ＭＳ Ｐゴシック" panose="020B0600070205080204" pitchFamily="34" charset="-128"/>
              </a:rPr>
              <a:t>I received my PhD in Political Science from Trinity College Dublin in 2004. </a:t>
            </a:r>
          </a:p>
          <a:p>
            <a:pPr eaLnBrk="1" hangingPunct="1">
              <a:buFont typeface="Arial" panose="020B0604020202020204" pitchFamily="34" charset="0"/>
              <a:buChar char="•"/>
            </a:pPr>
            <a:r>
              <a:rPr lang="en-CA" altLang="en-US" sz="2500" dirty="0">
                <a:ea typeface="ＭＳ Ｐゴシック" panose="020B0600070205080204" pitchFamily="34" charset="-128"/>
              </a:rPr>
              <a:t>Research interest: comparative politics of the Arab world.</a:t>
            </a:r>
          </a:p>
          <a:p>
            <a:pPr eaLnBrk="1" hangingPunct="1">
              <a:buFont typeface="Arial" panose="020B0604020202020204" pitchFamily="34" charset="0"/>
              <a:buChar char="•"/>
            </a:pPr>
            <a:r>
              <a:rPr lang="en-CA" altLang="en-US" sz="2500" dirty="0">
                <a:ea typeface="ＭＳ Ｐゴシック" panose="020B0600070205080204" pitchFamily="34" charset="-128"/>
              </a:rPr>
              <a:t>Publications: </a:t>
            </a:r>
            <a:r>
              <a:rPr lang="en-CA" altLang="en-US" sz="2500" dirty="0">
                <a:ea typeface="ＭＳ Ｐゴシック" panose="020B0600070205080204" pitchFamily="34" charset="-128"/>
                <a:hlinkClick r:id="rId3"/>
              </a:rPr>
              <a:t>https://scholar.google.com/citations?user=VEWqrHwAAAAJ&amp;hl=en</a:t>
            </a:r>
            <a:endParaRPr lang="en-CA" altLang="en-US" sz="2500" dirty="0">
              <a:ea typeface="ＭＳ Ｐゴシック" panose="020B0600070205080204" pitchFamily="34" charset="-128"/>
            </a:endParaRPr>
          </a:p>
          <a:p>
            <a:pPr eaLnBrk="1" hangingPunct="1">
              <a:buFont typeface="Arial" panose="020B0604020202020204" pitchFamily="34" charset="0"/>
              <a:buChar char="•"/>
            </a:pPr>
            <a:r>
              <a:rPr lang="en-CA" altLang="en-US" sz="2500" dirty="0">
                <a:ea typeface="ＭＳ Ｐゴシック" panose="020B0600070205080204" pitchFamily="34" charset="-128"/>
              </a:rPr>
              <a:t>Other interests: </a:t>
            </a:r>
            <a:r>
              <a:rPr lang="en-CA" altLang="en-US" sz="2500" dirty="0">
                <a:ea typeface="ＭＳ Ｐゴシック" panose="020B0600070205080204" pitchFamily="34" charset="-128"/>
                <a:hlinkClick r:id="rId4"/>
              </a:rPr>
              <a:t>https://www.arsenal.com/</a:t>
            </a:r>
            <a:r>
              <a:rPr lang="en-CA" altLang="en-US" sz="2500" dirty="0">
                <a:ea typeface="ＭＳ Ｐゴシック" panose="020B0600070205080204" pitchFamily="34" charset="-128"/>
              </a:rPr>
              <a:t>  and </a:t>
            </a:r>
            <a:r>
              <a:rPr lang="en-CA" altLang="en-US" sz="2500" dirty="0">
                <a:ea typeface="ＭＳ Ｐゴシック" panose="020B0600070205080204" pitchFamily="34" charset="-128"/>
                <a:hlinkClick r:id="rId5"/>
              </a:rPr>
              <a:t>https://www.ironmaiden.com/</a:t>
            </a:r>
            <a:r>
              <a:rPr lang="en-CA" altLang="en-US" sz="2500" dirty="0">
                <a:ea typeface="ＭＳ Ｐゴシック" panose="020B0600070205080204" pitchFamily="34" charset="-128"/>
              </a:rPr>
              <a:t> </a:t>
            </a:r>
          </a:p>
          <a:p>
            <a:endParaRPr lang="en-CA" altLang="en-US" dirty="0">
              <a:ea typeface="ＭＳ Ｐゴシック" panose="020B0600070205080204" pitchFamily="34" charset="-128"/>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32C11B-A0CB-B378-3BA9-4EFD18F926BB}"/>
              </a:ext>
            </a:extLst>
          </p:cNvPr>
          <p:cNvSpPr>
            <a:spLocks noGrp="1"/>
          </p:cNvSpPr>
          <p:nvPr>
            <p:ph type="title"/>
          </p:nvPr>
        </p:nvSpPr>
        <p:spPr/>
        <p:txBody>
          <a:bodyPr/>
          <a:lstStyle/>
          <a:p>
            <a:r>
              <a:rPr lang="en-IE" sz="3600" dirty="0"/>
              <a:t>What is the course about? </a:t>
            </a:r>
          </a:p>
        </p:txBody>
      </p:sp>
      <p:sp>
        <p:nvSpPr>
          <p:cNvPr id="3" name="Content Placeholder 2">
            <a:extLst>
              <a:ext uri="{FF2B5EF4-FFF2-40B4-BE49-F238E27FC236}">
                <a16:creationId xmlns:a16="http://schemas.microsoft.com/office/drawing/2014/main" id="{F48FE7B3-D613-2A0F-FCBC-48DB120BD3FD}"/>
              </a:ext>
            </a:extLst>
          </p:cNvPr>
          <p:cNvSpPr>
            <a:spLocks noGrp="1"/>
          </p:cNvSpPr>
          <p:nvPr>
            <p:ph sz="quarter" idx="1"/>
          </p:nvPr>
        </p:nvSpPr>
        <p:spPr/>
        <p:txBody>
          <a:bodyPr/>
          <a:lstStyle/>
          <a:p>
            <a:r>
              <a:rPr lang="en-CA" sz="2800" dirty="0"/>
              <a:t>The course examines political parties, elections and voting behaviour in the Middle East and North Africa.</a:t>
            </a:r>
          </a:p>
          <a:p>
            <a:r>
              <a:rPr lang="en-CA" sz="2800" dirty="0"/>
              <a:t>More specifically it looks at:</a:t>
            </a:r>
          </a:p>
          <a:p>
            <a:pPr lvl="1"/>
            <a:r>
              <a:rPr lang="en-CA" sz="2600" dirty="0"/>
              <a:t>Party </a:t>
            </a:r>
            <a:r>
              <a:rPr lang="en-CA" sz="2600"/>
              <a:t>politics in </a:t>
            </a:r>
            <a:r>
              <a:rPr lang="en-CA" sz="2600" dirty="0"/>
              <a:t>authoritarian and democratic political systems.</a:t>
            </a:r>
          </a:p>
          <a:p>
            <a:pPr lvl="1"/>
            <a:r>
              <a:rPr lang="en-CA" sz="2600" dirty="0"/>
              <a:t>The nature, policy preferences and electoral strategies of different party families.</a:t>
            </a:r>
          </a:p>
          <a:p>
            <a:pPr lvl="1"/>
            <a:r>
              <a:rPr lang="en-CA" sz="2600" dirty="0"/>
              <a:t>Voter-party linkages. </a:t>
            </a:r>
          </a:p>
          <a:p>
            <a:pPr lvl="1"/>
            <a:r>
              <a:rPr lang="en-CA" sz="2600" dirty="0"/>
              <a:t>On the last day we examine political parties in Israel/Palestine </a:t>
            </a:r>
            <a:endParaRPr lang="en-IE" sz="2600" dirty="0"/>
          </a:p>
          <a:p>
            <a:pPr lvl="1"/>
            <a:endParaRPr lang="en-IE" dirty="0"/>
          </a:p>
        </p:txBody>
      </p:sp>
    </p:spTree>
    <p:extLst>
      <p:ext uri="{BB962C8B-B14F-4D97-AF65-F5344CB8AC3E}">
        <p14:creationId xmlns:p14="http://schemas.microsoft.com/office/powerpoint/2010/main" val="35891716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A2DF7F-2EE1-0DBB-A68D-00ABDADE3E77}"/>
              </a:ext>
            </a:extLst>
          </p:cNvPr>
          <p:cNvSpPr>
            <a:spLocks noGrp="1"/>
          </p:cNvSpPr>
          <p:nvPr>
            <p:ph type="title"/>
          </p:nvPr>
        </p:nvSpPr>
        <p:spPr/>
        <p:txBody>
          <a:bodyPr/>
          <a:lstStyle/>
          <a:p>
            <a:r>
              <a:rPr lang="en-IE" sz="3600" dirty="0"/>
              <a:t>How is the course assessed? </a:t>
            </a:r>
          </a:p>
        </p:txBody>
      </p:sp>
      <p:sp>
        <p:nvSpPr>
          <p:cNvPr id="3" name="Content Placeholder 2">
            <a:extLst>
              <a:ext uri="{FF2B5EF4-FFF2-40B4-BE49-F238E27FC236}">
                <a16:creationId xmlns:a16="http://schemas.microsoft.com/office/drawing/2014/main" id="{30F29133-D53C-A563-821A-A1838400EA58}"/>
              </a:ext>
            </a:extLst>
          </p:cNvPr>
          <p:cNvSpPr>
            <a:spLocks noGrp="1"/>
          </p:cNvSpPr>
          <p:nvPr>
            <p:ph sz="quarter" idx="1"/>
          </p:nvPr>
        </p:nvSpPr>
        <p:spPr/>
        <p:txBody>
          <a:bodyPr/>
          <a:lstStyle/>
          <a:p>
            <a:r>
              <a:rPr lang="en-GB" dirty="0"/>
              <a:t>The course is assessed through </a:t>
            </a:r>
            <a:r>
              <a:rPr lang="en-GB" b="1" dirty="0"/>
              <a:t>four in-class short essays</a:t>
            </a:r>
            <a:r>
              <a:rPr lang="en-GB" dirty="0"/>
              <a:t>, worth 64% (16% each) of the final mark and </a:t>
            </a:r>
            <a:r>
              <a:rPr lang="en-GB" b="1" dirty="0"/>
              <a:t>class attendance/participation</a:t>
            </a:r>
            <a:r>
              <a:rPr lang="en-GB" dirty="0"/>
              <a:t>, which is worth 36% (4% for each lecture). </a:t>
            </a:r>
          </a:p>
          <a:p>
            <a:r>
              <a:rPr lang="en-GB" dirty="0"/>
              <a:t>The </a:t>
            </a:r>
            <a:r>
              <a:rPr lang="en-GB" b="1" dirty="0"/>
              <a:t>in-class short exams</a:t>
            </a:r>
            <a:r>
              <a:rPr lang="en-GB" dirty="0"/>
              <a:t> take place on March 4</a:t>
            </a:r>
            <a:r>
              <a:rPr lang="en-GB" baseline="30000" dirty="0"/>
              <a:t>th</a:t>
            </a:r>
            <a:r>
              <a:rPr lang="en-GB" dirty="0"/>
              <a:t>, March 6</a:t>
            </a:r>
            <a:r>
              <a:rPr lang="en-GB" baseline="30000" dirty="0"/>
              <a:t>th</a:t>
            </a:r>
            <a:r>
              <a:rPr lang="en-GB" dirty="0"/>
              <a:t>, March 10</a:t>
            </a:r>
            <a:r>
              <a:rPr lang="en-GB" baseline="30000" dirty="0"/>
              <a:t>th</a:t>
            </a:r>
            <a:r>
              <a:rPr lang="en-GB" dirty="0"/>
              <a:t> and March 12</a:t>
            </a:r>
            <a:r>
              <a:rPr lang="en-GB" baseline="30000" dirty="0"/>
              <a:t>th</a:t>
            </a:r>
            <a:r>
              <a:rPr lang="en-GB" dirty="0"/>
              <a:t>. Each student will have to answer a question on the readings of the previous sessions (max. 20 hand-written lines). The questions will be provided the day of the in-class exam.    </a:t>
            </a:r>
            <a:endParaRPr lang="en-CA" dirty="0"/>
          </a:p>
          <a:p>
            <a:r>
              <a:rPr lang="en-CA" dirty="0"/>
              <a:t>You must have </a:t>
            </a:r>
            <a:r>
              <a:rPr lang="en-CA" b="1" dirty="0"/>
              <a:t>pen and paper </a:t>
            </a:r>
            <a:r>
              <a:rPr lang="en-CA" dirty="0"/>
              <a:t>the day of the in class short exams</a:t>
            </a:r>
          </a:p>
        </p:txBody>
      </p:sp>
    </p:spTree>
    <p:extLst>
      <p:ext uri="{BB962C8B-B14F-4D97-AF65-F5344CB8AC3E}">
        <p14:creationId xmlns:p14="http://schemas.microsoft.com/office/powerpoint/2010/main" val="20148437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F1BB17-FE30-9A5E-767D-D7DD14154D4C}"/>
              </a:ext>
            </a:extLst>
          </p:cNvPr>
          <p:cNvSpPr>
            <a:spLocks noGrp="1"/>
          </p:cNvSpPr>
          <p:nvPr>
            <p:ph type="title"/>
          </p:nvPr>
        </p:nvSpPr>
        <p:spPr/>
        <p:txBody>
          <a:bodyPr/>
          <a:lstStyle/>
          <a:p>
            <a:r>
              <a:rPr lang="en-IE" sz="3600" dirty="0"/>
              <a:t>How do you contact me and for what? </a:t>
            </a:r>
          </a:p>
        </p:txBody>
      </p:sp>
      <p:sp>
        <p:nvSpPr>
          <p:cNvPr id="3" name="Content Placeholder 2">
            <a:extLst>
              <a:ext uri="{FF2B5EF4-FFF2-40B4-BE49-F238E27FC236}">
                <a16:creationId xmlns:a16="http://schemas.microsoft.com/office/drawing/2014/main" id="{D79D4B1C-5D6F-B268-7D8F-EDDA44DAA0E7}"/>
              </a:ext>
            </a:extLst>
          </p:cNvPr>
          <p:cNvSpPr>
            <a:spLocks noGrp="1"/>
          </p:cNvSpPr>
          <p:nvPr>
            <p:ph sz="quarter" idx="1"/>
          </p:nvPr>
        </p:nvSpPr>
        <p:spPr/>
        <p:txBody>
          <a:bodyPr/>
          <a:lstStyle/>
          <a:p>
            <a:r>
              <a:rPr lang="en-IE" dirty="0"/>
              <a:t>The easiest way to get in touch with me is by e-mail: </a:t>
            </a:r>
            <a:r>
              <a:rPr lang="en-IE" dirty="0">
                <a:hlinkClick r:id="rId2"/>
              </a:rPr>
              <a:t>francesco.cavatorta@pol.ulaval.ca</a:t>
            </a:r>
            <a:r>
              <a:rPr lang="en-IE" dirty="0"/>
              <a:t> </a:t>
            </a:r>
          </a:p>
          <a:p>
            <a:r>
              <a:rPr lang="en-IE" dirty="0"/>
              <a:t>If your question / query concerns only your case, we can make an appointment to meet in person or on zoom.</a:t>
            </a:r>
          </a:p>
          <a:p>
            <a:r>
              <a:rPr lang="en-IE" dirty="0"/>
              <a:t>If your question / query is of interest for the whole class, please ask it during the lecture so that all attendees can benefit from the answer. </a:t>
            </a:r>
          </a:p>
          <a:p>
            <a:r>
              <a:rPr lang="en-IE" dirty="0"/>
              <a:t>I am available to reply to your queries until the end of </a:t>
            </a:r>
            <a:r>
              <a:rPr lang="en-IE"/>
              <a:t>the semester. </a:t>
            </a:r>
            <a:endParaRPr lang="en-IE" dirty="0"/>
          </a:p>
        </p:txBody>
      </p:sp>
    </p:spTree>
    <p:extLst>
      <p:ext uri="{BB962C8B-B14F-4D97-AF65-F5344CB8AC3E}">
        <p14:creationId xmlns:p14="http://schemas.microsoft.com/office/powerpoint/2010/main" val="8619653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re 1">
            <a:extLst>
              <a:ext uri="{FF2B5EF4-FFF2-40B4-BE49-F238E27FC236}">
                <a16:creationId xmlns:a16="http://schemas.microsoft.com/office/drawing/2014/main" id="{9C5606D2-3F09-ADDE-1DCE-294059B17644}"/>
              </a:ext>
            </a:extLst>
          </p:cNvPr>
          <p:cNvSpPr>
            <a:spLocks noGrp="1"/>
          </p:cNvSpPr>
          <p:nvPr>
            <p:ph type="title"/>
          </p:nvPr>
        </p:nvSpPr>
        <p:spPr/>
        <p:txBody>
          <a:bodyPr/>
          <a:lstStyle/>
          <a:p>
            <a:r>
              <a:rPr lang="en-CA" altLang="en-US" sz="3600" dirty="0">
                <a:ea typeface="ＭＳ Ｐゴシック" panose="020B0600070205080204" pitchFamily="34" charset="-128"/>
              </a:rPr>
              <a:t>Why study political parties in the Arab world? </a:t>
            </a:r>
          </a:p>
        </p:txBody>
      </p:sp>
      <p:sp>
        <p:nvSpPr>
          <p:cNvPr id="15362" name="Espace réservé du contenu 2">
            <a:extLst>
              <a:ext uri="{FF2B5EF4-FFF2-40B4-BE49-F238E27FC236}">
                <a16:creationId xmlns:a16="http://schemas.microsoft.com/office/drawing/2014/main" id="{D07471D7-A753-2FED-8268-7D839076C535}"/>
              </a:ext>
            </a:extLst>
          </p:cNvPr>
          <p:cNvSpPr>
            <a:spLocks noGrp="1"/>
          </p:cNvSpPr>
          <p:nvPr>
            <p:ph sz="quarter" idx="1"/>
          </p:nvPr>
        </p:nvSpPr>
        <p:spPr>
          <a:xfrm>
            <a:off x="914400" y="1447800"/>
            <a:ext cx="7772400" cy="4861520"/>
          </a:xfrm>
        </p:spPr>
        <p:txBody>
          <a:bodyPr/>
          <a:lstStyle/>
          <a:p>
            <a:pPr eaLnBrk="1" hangingPunct="1">
              <a:buFont typeface="Arial" panose="020B0604020202020204" pitchFamily="34" charset="0"/>
              <a:buChar char="•"/>
            </a:pPr>
            <a:r>
              <a:rPr lang="en-CA" altLang="en-US" dirty="0">
                <a:ea typeface="ＭＳ Ｐゴシック" panose="020B0600070205080204" pitchFamily="34" charset="-128"/>
              </a:rPr>
              <a:t>Until the 2011 Arab revolts, very few studies focused on party systems, elections and voting behaviour in the Arab world with the exception of single studies on Islamist parties. There are several reasons for this neglect: </a:t>
            </a:r>
          </a:p>
          <a:p>
            <a:pPr lvl="1" eaLnBrk="1" hangingPunct="1">
              <a:buFont typeface="Arial" panose="020B0604020202020204" pitchFamily="34" charset="0"/>
              <a:buChar char="•"/>
            </a:pPr>
            <a:r>
              <a:rPr lang="en-CA" altLang="en-US" dirty="0">
                <a:ea typeface="ＭＳ Ｐゴシック" panose="020B0600070205080204" pitchFamily="34" charset="-128"/>
              </a:rPr>
              <a:t>Political parties were deemed, with some justification, irrelevant to the politics of the region. Real policy-making power in the hands of other institutions. </a:t>
            </a:r>
          </a:p>
          <a:p>
            <a:pPr lvl="1" eaLnBrk="1" hangingPunct="1">
              <a:buFont typeface="Arial" panose="020B0604020202020204" pitchFamily="34" charset="0"/>
              <a:buChar char="•"/>
            </a:pPr>
            <a:r>
              <a:rPr lang="en-CA" altLang="en-US" dirty="0">
                <a:ea typeface="ＭＳ Ｐゴシック" panose="020B0600070205080204" pitchFamily="34" charset="-128"/>
              </a:rPr>
              <a:t>Political parties were considered, and to a large extent were, personalistic, inefficient, small and suffering from low trust.</a:t>
            </a:r>
          </a:p>
          <a:p>
            <a:pPr lvl="1" eaLnBrk="1" hangingPunct="1">
              <a:buFont typeface="Arial" panose="020B0604020202020204" pitchFamily="34" charset="0"/>
              <a:buChar char="•"/>
            </a:pPr>
            <a:r>
              <a:rPr lang="en-CA" altLang="en-US" dirty="0">
                <a:ea typeface="ＭＳ Ｐゴシック" panose="020B0600070205080204" pitchFamily="34" charset="-128"/>
              </a:rPr>
              <a:t>Crucially, parties were considered either instruments of the ruling elite or incapable to challenging authoritarian regimes.</a:t>
            </a:r>
          </a:p>
          <a:p>
            <a:pPr lvl="1" eaLnBrk="1" hangingPunct="1">
              <a:buFont typeface="Arial" panose="020B0604020202020204" pitchFamily="34" charset="0"/>
              <a:buChar char="•"/>
            </a:pPr>
            <a:r>
              <a:rPr lang="en-CA" altLang="en-US" dirty="0">
                <a:ea typeface="ＭＳ Ｐゴシック" panose="020B0600070205080204" pitchFamily="34" charset="-128"/>
              </a:rPr>
              <a:t>M. Willis (2002): ‘the illusion of significance.’  </a:t>
            </a:r>
          </a:p>
          <a:p>
            <a:endParaRPr lang="en-CA" altLang="en-US" dirty="0">
              <a:ea typeface="ＭＳ Ｐゴシック" panose="020B0600070205080204" pitchFamily="34" charset="-128"/>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32C11B-A0CB-B378-3BA9-4EFD18F926BB}"/>
              </a:ext>
            </a:extLst>
          </p:cNvPr>
          <p:cNvSpPr>
            <a:spLocks noGrp="1"/>
          </p:cNvSpPr>
          <p:nvPr>
            <p:ph type="title"/>
          </p:nvPr>
        </p:nvSpPr>
        <p:spPr/>
        <p:txBody>
          <a:bodyPr/>
          <a:lstStyle/>
          <a:p>
            <a:r>
              <a:rPr lang="en-IE" sz="3600" dirty="0"/>
              <a:t>A partial picture of the history and role of political parties </a:t>
            </a:r>
          </a:p>
        </p:txBody>
      </p:sp>
      <p:sp>
        <p:nvSpPr>
          <p:cNvPr id="3" name="Content Placeholder 2">
            <a:extLst>
              <a:ext uri="{FF2B5EF4-FFF2-40B4-BE49-F238E27FC236}">
                <a16:creationId xmlns:a16="http://schemas.microsoft.com/office/drawing/2014/main" id="{F48FE7B3-D613-2A0F-FCBC-48DB120BD3FD}"/>
              </a:ext>
            </a:extLst>
          </p:cNvPr>
          <p:cNvSpPr>
            <a:spLocks noGrp="1"/>
          </p:cNvSpPr>
          <p:nvPr>
            <p:ph sz="quarter" idx="1"/>
          </p:nvPr>
        </p:nvSpPr>
        <p:spPr/>
        <p:txBody>
          <a:bodyPr/>
          <a:lstStyle/>
          <a:p>
            <a:r>
              <a:rPr lang="en-IE" dirty="0"/>
              <a:t>Although there is more than a degree of truth in ‘the illusion of significance’ argument, this is not the whole story of parties in the Arab world and in North Africa in particular. </a:t>
            </a:r>
          </a:p>
          <a:p>
            <a:r>
              <a:rPr lang="en-IE" dirty="0"/>
              <a:t>Contrary to received wisdom, party political life was central to politics in colonial and post-colonial times across the Arab world.</a:t>
            </a:r>
          </a:p>
          <a:p>
            <a:r>
              <a:rPr lang="en-IE" dirty="0"/>
              <a:t>After World War I, “</a:t>
            </a:r>
            <a:r>
              <a:rPr lang="en-CA" i="1" dirty="0"/>
              <a:t>the political party came to be viewed as an ever-more appropriate and efficacious means of orienting and channelling political action, dispensing patronage, and giving voice to political demands</a:t>
            </a:r>
            <a:r>
              <a:rPr lang="en-CA" dirty="0"/>
              <a:t>” (</a:t>
            </a:r>
            <a:r>
              <a:rPr lang="en-CA" dirty="0" err="1"/>
              <a:t>Randjbar-Daemi</a:t>
            </a:r>
            <a:r>
              <a:rPr lang="en-CA" dirty="0"/>
              <a:t> et al., 2017). </a:t>
            </a:r>
            <a:endParaRPr lang="en-IE" dirty="0"/>
          </a:p>
          <a:p>
            <a:pPr lvl="1"/>
            <a:endParaRPr lang="en-IE" dirty="0"/>
          </a:p>
        </p:txBody>
      </p:sp>
    </p:spTree>
    <p:extLst>
      <p:ext uri="{BB962C8B-B14F-4D97-AF65-F5344CB8AC3E}">
        <p14:creationId xmlns:p14="http://schemas.microsoft.com/office/powerpoint/2010/main" val="5221621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9D973-0B50-C733-F55F-9C958B0822A0}"/>
              </a:ext>
            </a:extLst>
          </p:cNvPr>
          <p:cNvSpPr>
            <a:spLocks noGrp="1"/>
          </p:cNvSpPr>
          <p:nvPr>
            <p:ph type="title"/>
          </p:nvPr>
        </p:nvSpPr>
        <p:spPr/>
        <p:txBody>
          <a:bodyPr/>
          <a:lstStyle/>
          <a:p>
            <a:r>
              <a:rPr lang="en-IE" dirty="0"/>
              <a:t>The functions of political parties</a:t>
            </a:r>
          </a:p>
        </p:txBody>
      </p:sp>
      <p:sp>
        <p:nvSpPr>
          <p:cNvPr id="3" name="Content Placeholder 2">
            <a:extLst>
              <a:ext uri="{FF2B5EF4-FFF2-40B4-BE49-F238E27FC236}">
                <a16:creationId xmlns:a16="http://schemas.microsoft.com/office/drawing/2014/main" id="{A09A6D85-A665-E186-DF15-036377070E59}"/>
              </a:ext>
            </a:extLst>
          </p:cNvPr>
          <p:cNvSpPr>
            <a:spLocks noGrp="1"/>
          </p:cNvSpPr>
          <p:nvPr>
            <p:ph sz="quarter" idx="1"/>
          </p:nvPr>
        </p:nvSpPr>
        <p:spPr/>
        <p:txBody>
          <a:bodyPr/>
          <a:lstStyle/>
          <a:p>
            <a:r>
              <a:rPr lang="en-IE" dirty="0"/>
              <a:t>In democratic theory, political parties are central to the functioning of democracy because:</a:t>
            </a:r>
          </a:p>
          <a:p>
            <a:pPr lvl="1"/>
            <a:r>
              <a:rPr lang="en-IE" dirty="0"/>
              <a:t>They organise the demands of a vast set of voters into a coherent policy proposal. They provide ideological coherence.</a:t>
            </a:r>
          </a:p>
          <a:p>
            <a:pPr lvl="1"/>
            <a:r>
              <a:rPr lang="en-IE" dirty="0"/>
              <a:t>They are the intermediary between citizens and the state. They govern and they ‘oppose’</a:t>
            </a:r>
          </a:p>
          <a:p>
            <a:pPr lvl="1"/>
            <a:r>
              <a:rPr lang="en-IE" dirty="0"/>
              <a:t>They recruit and train elected officials so that they can ‘run’ public institutions.</a:t>
            </a:r>
          </a:p>
          <a:p>
            <a:pPr lvl="1"/>
            <a:r>
              <a:rPr lang="en-IE" dirty="0"/>
              <a:t>They promote participation and mobilise citizens, who ‘learn’ the game of democracy. </a:t>
            </a:r>
          </a:p>
        </p:txBody>
      </p:sp>
    </p:spTree>
    <p:extLst>
      <p:ext uri="{BB962C8B-B14F-4D97-AF65-F5344CB8AC3E}">
        <p14:creationId xmlns:p14="http://schemas.microsoft.com/office/powerpoint/2010/main" val="31889611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A2DF7F-2EE1-0DBB-A68D-00ABDADE3E77}"/>
              </a:ext>
            </a:extLst>
          </p:cNvPr>
          <p:cNvSpPr>
            <a:spLocks noGrp="1"/>
          </p:cNvSpPr>
          <p:nvPr>
            <p:ph type="title"/>
          </p:nvPr>
        </p:nvSpPr>
        <p:spPr/>
        <p:txBody>
          <a:bodyPr/>
          <a:lstStyle/>
          <a:p>
            <a:r>
              <a:rPr lang="en-IE" sz="3600" dirty="0"/>
              <a:t>De-colonisation and the single party </a:t>
            </a:r>
          </a:p>
        </p:txBody>
      </p:sp>
      <p:sp>
        <p:nvSpPr>
          <p:cNvPr id="3" name="Content Placeholder 2">
            <a:extLst>
              <a:ext uri="{FF2B5EF4-FFF2-40B4-BE49-F238E27FC236}">
                <a16:creationId xmlns:a16="http://schemas.microsoft.com/office/drawing/2014/main" id="{30F29133-D53C-A563-821A-A1838400EA58}"/>
              </a:ext>
            </a:extLst>
          </p:cNvPr>
          <p:cNvSpPr>
            <a:spLocks noGrp="1"/>
          </p:cNvSpPr>
          <p:nvPr>
            <p:ph sz="quarter" idx="1"/>
          </p:nvPr>
        </p:nvSpPr>
        <p:spPr/>
        <p:txBody>
          <a:bodyPr/>
          <a:lstStyle/>
          <a:p>
            <a:r>
              <a:rPr lang="en-IE" dirty="0"/>
              <a:t>During the period that led to the independence of much of the Arab world, the necessity of unity to achieve the objective of national liberation was behind </a:t>
            </a:r>
            <a:r>
              <a:rPr lang="en-IE" u="sng" dirty="0"/>
              <a:t>the single party</a:t>
            </a:r>
            <a:r>
              <a:rPr lang="en-IE" dirty="0"/>
              <a:t>. </a:t>
            </a:r>
          </a:p>
          <a:p>
            <a:r>
              <a:rPr lang="en-IE" dirty="0"/>
              <a:t>The single party inevitably contained factions with a very different view of what should happen after independence. </a:t>
            </a:r>
          </a:p>
          <a:p>
            <a:r>
              <a:rPr lang="en-IE" dirty="0"/>
              <a:t>The single party, usually under charismatic leadership, had a clear leading role in mobilising the country’s resources to strengthen its newly found sovereignty. Factions fought for the control of the party.</a:t>
            </a:r>
          </a:p>
          <a:p>
            <a:pPr lvl="1"/>
            <a:r>
              <a:rPr lang="en-IE" dirty="0"/>
              <a:t>In Algeria the FLN (National Liberation Front), in Tunisia the Neo-</a:t>
            </a:r>
            <a:r>
              <a:rPr lang="en-IE" dirty="0" err="1"/>
              <a:t>Destour</a:t>
            </a:r>
            <a:r>
              <a:rPr lang="en-IE" dirty="0"/>
              <a:t> and in Morocco the </a:t>
            </a:r>
            <a:r>
              <a:rPr lang="en-IE" i="1" dirty="0" err="1"/>
              <a:t>Istiqlal</a:t>
            </a:r>
            <a:r>
              <a:rPr lang="en-IE" dirty="0"/>
              <a:t>.   </a:t>
            </a:r>
          </a:p>
        </p:txBody>
      </p:sp>
    </p:spTree>
    <p:extLst>
      <p:ext uri="{BB962C8B-B14F-4D97-AF65-F5344CB8AC3E}">
        <p14:creationId xmlns:p14="http://schemas.microsoft.com/office/powerpoint/2010/main" val="331752383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1505</TotalTime>
  <Words>1301</Words>
  <Application>Microsoft Macintosh PowerPoint</Application>
  <PresentationFormat>On-screen Show (4:3)</PresentationFormat>
  <Paragraphs>66</Paragraphs>
  <Slides>13</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13</vt:i4>
      </vt:variant>
    </vt:vector>
  </HeadingPairs>
  <TitlesOfParts>
    <vt:vector size="21" baseType="lpstr">
      <vt:lpstr>ＭＳ Ｐゴシック</vt:lpstr>
      <vt:lpstr>Arial</vt:lpstr>
      <vt:lpstr>Calibri</vt:lpstr>
      <vt:lpstr>Franklin Gothic Book</vt:lpstr>
      <vt:lpstr>Perpetua</vt:lpstr>
      <vt:lpstr>Times New Roman</vt:lpstr>
      <vt:lpstr>Wingdings 2</vt:lpstr>
      <vt:lpstr>Equity</vt:lpstr>
      <vt:lpstr>Introduction – the history and functions of political parties in the Arab world</vt:lpstr>
      <vt:lpstr>Who am I?</vt:lpstr>
      <vt:lpstr>What is the course about? </vt:lpstr>
      <vt:lpstr>How is the course assessed? </vt:lpstr>
      <vt:lpstr>How do you contact me and for what? </vt:lpstr>
      <vt:lpstr>Why study political parties in the Arab world? </vt:lpstr>
      <vt:lpstr>A partial picture of the history and role of political parties </vt:lpstr>
      <vt:lpstr>The functions of political parties</vt:lpstr>
      <vt:lpstr>De-colonisation and the single party </vt:lpstr>
      <vt:lpstr>The single party and the social contract</vt:lpstr>
      <vt:lpstr>The functions of political parties </vt:lpstr>
      <vt:lpstr>From the single-party to multi-party politics</vt:lpstr>
      <vt:lpstr>What does the history of party politics tell us? </vt:lpstr>
    </vt:vector>
  </TitlesOfParts>
  <Company>Syddansk Unversitet - University of Southern Denmark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dc:title>
  <dc:creator>francesco cavatorta</dc:creator>
  <cp:lastModifiedBy>Francesco Cavatorta</cp:lastModifiedBy>
  <cp:revision>178</cp:revision>
  <dcterms:created xsi:type="dcterms:W3CDTF">2008-09-08T09:51:08Z</dcterms:created>
  <dcterms:modified xsi:type="dcterms:W3CDTF">2026-03-02T16:11:32Z</dcterms:modified>
</cp:coreProperties>
</file>