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65" r:id="rId4"/>
    <p:sldId id="271" r:id="rId5"/>
    <p:sldId id="272" r:id="rId6"/>
    <p:sldId id="266" r:id="rId7"/>
    <p:sldId id="270" r:id="rId8"/>
    <p:sldId id="273" r:id="rId9"/>
  </p:sldIdLst>
  <p:sldSz cx="9144000" cy="6858000" type="screen4x3"/>
  <p:notesSz cx="6858000" cy="9144000"/>
  <p:defaultTextStyle>
    <a:defPPr>
      <a:defRPr lang="da-DK"/>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52"/>
    <p:restoredTop sz="94695"/>
  </p:normalViewPr>
  <p:slideViewPr>
    <p:cSldViewPr>
      <p:cViewPr varScale="1">
        <p:scale>
          <a:sx n="101" d="100"/>
          <a:sy n="101" d="100"/>
        </p:scale>
        <p:origin x="186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7F5121-AB6A-2BF2-E222-113F7DBF0F45}"/>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mn-ea"/>
                <a:cs typeface="+mn-cs"/>
              </a:defRPr>
            </a:lvl1pPr>
          </a:lstStyle>
          <a:p>
            <a:pPr>
              <a:defRPr/>
            </a:pPr>
            <a:endParaRPr lang="fr-MA"/>
          </a:p>
        </p:txBody>
      </p:sp>
      <p:sp>
        <p:nvSpPr>
          <p:cNvPr id="3" name="Date Placeholder 2">
            <a:extLst>
              <a:ext uri="{FF2B5EF4-FFF2-40B4-BE49-F238E27FC236}">
                <a16:creationId xmlns:a16="http://schemas.microsoft.com/office/drawing/2014/main" id="{E810BBCB-A7ED-1111-6C29-D94053430BB3}"/>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FF0ACEBF-FBC4-C640-B75E-86F5039B3266}" type="datetimeFigureOut">
              <a:rPr lang="en-US" altLang="en-US"/>
              <a:pPr>
                <a:defRPr/>
              </a:pPr>
              <a:t>3/4/26</a:t>
            </a:fld>
            <a:endParaRPr lang="en-US" altLang="en-US"/>
          </a:p>
        </p:txBody>
      </p:sp>
      <p:sp>
        <p:nvSpPr>
          <p:cNvPr id="4" name="Slide Image Placeholder 3">
            <a:extLst>
              <a:ext uri="{FF2B5EF4-FFF2-40B4-BE49-F238E27FC236}">
                <a16:creationId xmlns:a16="http://schemas.microsoft.com/office/drawing/2014/main" id="{FD6C2CB6-02E4-4C2A-49D4-FD1B0E7B5AE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MA" noProof="0"/>
          </a:p>
        </p:txBody>
      </p:sp>
      <p:sp>
        <p:nvSpPr>
          <p:cNvPr id="5" name="Notes Placeholder 4">
            <a:extLst>
              <a:ext uri="{FF2B5EF4-FFF2-40B4-BE49-F238E27FC236}">
                <a16:creationId xmlns:a16="http://schemas.microsoft.com/office/drawing/2014/main" id="{E2426032-4FD9-836E-4909-7CC7DA1845A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fr-MA" noProof="0"/>
          </a:p>
        </p:txBody>
      </p:sp>
      <p:sp>
        <p:nvSpPr>
          <p:cNvPr id="6" name="Footer Placeholder 5">
            <a:extLst>
              <a:ext uri="{FF2B5EF4-FFF2-40B4-BE49-F238E27FC236}">
                <a16:creationId xmlns:a16="http://schemas.microsoft.com/office/drawing/2014/main" id="{3BA1BA39-7466-F2F8-46EC-7190EC7AABB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mn-ea"/>
                <a:cs typeface="+mn-cs"/>
              </a:defRPr>
            </a:lvl1pPr>
          </a:lstStyle>
          <a:p>
            <a:pPr>
              <a:defRPr/>
            </a:pPr>
            <a:endParaRPr lang="fr-MA"/>
          </a:p>
        </p:txBody>
      </p:sp>
      <p:sp>
        <p:nvSpPr>
          <p:cNvPr id="7" name="Slide Number Placeholder 6">
            <a:extLst>
              <a:ext uri="{FF2B5EF4-FFF2-40B4-BE49-F238E27FC236}">
                <a16:creationId xmlns:a16="http://schemas.microsoft.com/office/drawing/2014/main" id="{047A9BD8-541A-8EC3-9842-AF35F1FABA8B}"/>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1039DF-9459-7A49-AE08-46AD004C02F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9557025-3359-F14B-D686-254590BC67A0}"/>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3" name="Rounded Rectangle 2">
            <a:extLst>
              <a:ext uri="{FF2B5EF4-FFF2-40B4-BE49-F238E27FC236}">
                <a16:creationId xmlns:a16="http://schemas.microsoft.com/office/drawing/2014/main" id="{33CF235B-6379-8BF7-9C9D-32F672AA60D5}"/>
              </a:ext>
            </a:extLst>
          </p:cNvPr>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A9D7B58B-72A1-68AA-3479-039D983BA7B1}"/>
              </a:ext>
            </a:extLst>
          </p:cNvPr>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Rectangle 4">
            <a:extLst>
              <a:ext uri="{FF2B5EF4-FFF2-40B4-BE49-F238E27FC236}">
                <a16:creationId xmlns:a16="http://schemas.microsoft.com/office/drawing/2014/main" id="{2FAB22F2-2727-4A7B-4F8A-67DC4C9EF959}"/>
              </a:ext>
            </a:extLst>
          </p:cNvPr>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D9B5EF0F-8EE7-CEA4-4B8C-5EBCC4828BEE}"/>
              </a:ext>
            </a:extLst>
          </p:cNvPr>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7" name="Date Placeholder 27">
            <a:extLst>
              <a:ext uri="{FF2B5EF4-FFF2-40B4-BE49-F238E27FC236}">
                <a16:creationId xmlns:a16="http://schemas.microsoft.com/office/drawing/2014/main" id="{94D82BDA-FBB3-B68E-41E4-2953A3743221}"/>
              </a:ext>
            </a:extLst>
          </p:cNvPr>
          <p:cNvSpPr>
            <a:spLocks noGrp="1"/>
          </p:cNvSpPr>
          <p:nvPr>
            <p:ph type="dt" sz="half" idx="10"/>
          </p:nvPr>
        </p:nvSpPr>
        <p:spPr/>
        <p:txBody>
          <a:bodyPr/>
          <a:lstStyle>
            <a:lvl1pPr>
              <a:defRPr/>
            </a:lvl1pPr>
          </a:lstStyle>
          <a:p>
            <a:pPr>
              <a:defRPr/>
            </a:pPr>
            <a:fld id="{F6AF3A23-664C-F747-9A77-AF2B5262A16E}" type="datetimeFigureOut">
              <a:rPr lang="da-DK" altLang="en-US"/>
              <a:pPr>
                <a:defRPr/>
              </a:pPr>
              <a:t>04.03.2026</a:t>
            </a:fld>
            <a:endParaRPr lang="da-DK" altLang="en-US"/>
          </a:p>
        </p:txBody>
      </p:sp>
      <p:sp>
        <p:nvSpPr>
          <p:cNvPr id="10" name="Footer Placeholder 16">
            <a:extLst>
              <a:ext uri="{FF2B5EF4-FFF2-40B4-BE49-F238E27FC236}">
                <a16:creationId xmlns:a16="http://schemas.microsoft.com/office/drawing/2014/main" id="{76C2EAD5-00A5-F5B0-35D3-2C57EDDF13D6}"/>
              </a:ext>
            </a:extLst>
          </p:cNvPr>
          <p:cNvSpPr>
            <a:spLocks noGrp="1"/>
          </p:cNvSpPr>
          <p:nvPr>
            <p:ph type="ftr" sz="quarter" idx="11"/>
          </p:nvPr>
        </p:nvSpPr>
        <p:spPr/>
        <p:txBody>
          <a:bodyPr/>
          <a:lstStyle>
            <a:lvl1pPr>
              <a:defRPr/>
            </a:lvl1pPr>
          </a:lstStyle>
          <a:p>
            <a:pPr>
              <a:defRPr/>
            </a:pPr>
            <a:endParaRPr lang="da-DK"/>
          </a:p>
        </p:txBody>
      </p:sp>
      <p:sp>
        <p:nvSpPr>
          <p:cNvPr id="11" name="Slide Number Placeholder 28">
            <a:extLst>
              <a:ext uri="{FF2B5EF4-FFF2-40B4-BE49-F238E27FC236}">
                <a16:creationId xmlns:a16="http://schemas.microsoft.com/office/drawing/2014/main" id="{66806C7C-F6BD-9FD1-97C0-19661CC350D4}"/>
              </a:ext>
            </a:extLst>
          </p:cNvPr>
          <p:cNvSpPr>
            <a:spLocks noGrp="1"/>
          </p:cNvSpPr>
          <p:nvPr>
            <p:ph type="sldNum" sz="quarter" idx="12"/>
          </p:nvPr>
        </p:nvSpPr>
        <p:spPr/>
        <p:txBody>
          <a:bodyPr/>
          <a:lstStyle>
            <a:lvl1pPr>
              <a:defRPr/>
            </a:lvl1pPr>
          </a:lstStyle>
          <a:p>
            <a:pPr>
              <a:defRPr/>
            </a:pPr>
            <a:fld id="{092E237E-FB08-B744-AAA6-0D45B91AD3D2}" type="slidenum">
              <a:rPr lang="da-DK" altLang="en-US"/>
              <a:pPr>
                <a:defRPr/>
              </a:pPr>
              <a:t>‹#›</a:t>
            </a:fld>
            <a:endParaRPr lang="da-DK" altLang="en-US"/>
          </a:p>
        </p:txBody>
      </p:sp>
    </p:spTree>
    <p:extLst>
      <p:ext uri="{BB962C8B-B14F-4D97-AF65-F5344CB8AC3E}">
        <p14:creationId xmlns:p14="http://schemas.microsoft.com/office/powerpoint/2010/main" val="12275524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840653B1-9385-CBBE-D3E7-7B4BC8463D4C}"/>
              </a:ext>
            </a:extLst>
          </p:cNvPr>
          <p:cNvSpPr>
            <a:spLocks noGrp="1"/>
          </p:cNvSpPr>
          <p:nvPr>
            <p:ph type="dt" sz="half" idx="10"/>
          </p:nvPr>
        </p:nvSpPr>
        <p:spPr/>
        <p:txBody>
          <a:bodyPr/>
          <a:lstStyle>
            <a:lvl1pPr>
              <a:defRPr/>
            </a:lvl1pPr>
          </a:lstStyle>
          <a:p>
            <a:pPr>
              <a:defRPr/>
            </a:pPr>
            <a:fld id="{A23366EC-ED8E-5649-A84D-814E80D574E1}" type="datetimeFigureOut">
              <a:rPr lang="da-DK" altLang="en-US"/>
              <a:pPr>
                <a:defRPr/>
              </a:pPr>
              <a:t>04.03.2026</a:t>
            </a:fld>
            <a:endParaRPr lang="da-DK" altLang="en-US"/>
          </a:p>
        </p:txBody>
      </p:sp>
      <p:sp>
        <p:nvSpPr>
          <p:cNvPr id="5" name="Footer Placeholder 2">
            <a:extLst>
              <a:ext uri="{FF2B5EF4-FFF2-40B4-BE49-F238E27FC236}">
                <a16:creationId xmlns:a16="http://schemas.microsoft.com/office/drawing/2014/main" id="{8F0E027B-71C6-C5F3-B369-46A9E94A898F}"/>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C488D2FB-C8E2-AE95-2CBF-A52331B7F32D}"/>
              </a:ext>
            </a:extLst>
          </p:cNvPr>
          <p:cNvSpPr>
            <a:spLocks noGrp="1"/>
          </p:cNvSpPr>
          <p:nvPr>
            <p:ph type="sldNum" sz="quarter" idx="12"/>
          </p:nvPr>
        </p:nvSpPr>
        <p:spPr/>
        <p:txBody>
          <a:bodyPr/>
          <a:lstStyle>
            <a:lvl1pPr>
              <a:defRPr/>
            </a:lvl1pPr>
          </a:lstStyle>
          <a:p>
            <a:pPr>
              <a:defRPr/>
            </a:pPr>
            <a:fld id="{E03FEF3A-1177-D74F-B72B-5AA2186CD769}" type="slidenum">
              <a:rPr lang="da-DK" altLang="en-US"/>
              <a:pPr>
                <a:defRPr/>
              </a:pPr>
              <a:t>‹#›</a:t>
            </a:fld>
            <a:endParaRPr lang="da-DK" altLang="en-US"/>
          </a:p>
        </p:txBody>
      </p:sp>
    </p:spTree>
    <p:extLst>
      <p:ext uri="{BB962C8B-B14F-4D97-AF65-F5344CB8AC3E}">
        <p14:creationId xmlns:p14="http://schemas.microsoft.com/office/powerpoint/2010/main" val="354422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a:extLst>
              <a:ext uri="{FF2B5EF4-FFF2-40B4-BE49-F238E27FC236}">
                <a16:creationId xmlns:a16="http://schemas.microsoft.com/office/drawing/2014/main" id="{E8AFC006-BF9B-DE0F-E360-B23C1E3B6AAD}"/>
              </a:ext>
            </a:extLst>
          </p:cNvPr>
          <p:cNvSpPr>
            <a:spLocks noGrp="1"/>
          </p:cNvSpPr>
          <p:nvPr>
            <p:ph type="dt" sz="half" idx="10"/>
          </p:nvPr>
        </p:nvSpPr>
        <p:spPr/>
        <p:txBody>
          <a:bodyPr/>
          <a:lstStyle>
            <a:lvl1pPr>
              <a:defRPr/>
            </a:lvl1pPr>
          </a:lstStyle>
          <a:p>
            <a:pPr>
              <a:defRPr/>
            </a:pPr>
            <a:fld id="{FF8A236F-B3DB-E247-BDE2-0C0FCE5CCD32}" type="datetimeFigureOut">
              <a:rPr lang="da-DK" altLang="en-US"/>
              <a:pPr>
                <a:defRPr/>
              </a:pPr>
              <a:t>04.03.2026</a:t>
            </a:fld>
            <a:endParaRPr lang="da-DK" altLang="en-US"/>
          </a:p>
        </p:txBody>
      </p:sp>
      <p:sp>
        <p:nvSpPr>
          <p:cNvPr id="5" name="Footer Placeholder 2">
            <a:extLst>
              <a:ext uri="{FF2B5EF4-FFF2-40B4-BE49-F238E27FC236}">
                <a16:creationId xmlns:a16="http://schemas.microsoft.com/office/drawing/2014/main" id="{2C320E3C-B4CD-5E15-E647-22EE06991D02}"/>
              </a:ext>
            </a:extLst>
          </p:cNvPr>
          <p:cNvSpPr>
            <a:spLocks noGrp="1"/>
          </p:cNvSpPr>
          <p:nvPr>
            <p:ph type="ftr" sz="quarter" idx="11"/>
          </p:nvPr>
        </p:nvSpPr>
        <p:spPr/>
        <p:txBody>
          <a:bodyPr/>
          <a:lstStyle>
            <a:lvl1pPr>
              <a:defRPr/>
            </a:lvl1pPr>
          </a:lstStyle>
          <a:p>
            <a:pPr>
              <a:defRPr/>
            </a:pPr>
            <a:endParaRPr lang="da-DK"/>
          </a:p>
        </p:txBody>
      </p:sp>
      <p:sp>
        <p:nvSpPr>
          <p:cNvPr id="6" name="Slide Number Placeholder 22">
            <a:extLst>
              <a:ext uri="{FF2B5EF4-FFF2-40B4-BE49-F238E27FC236}">
                <a16:creationId xmlns:a16="http://schemas.microsoft.com/office/drawing/2014/main" id="{D9F5AAC7-AF5E-7985-534D-9827630F647D}"/>
              </a:ext>
            </a:extLst>
          </p:cNvPr>
          <p:cNvSpPr>
            <a:spLocks noGrp="1"/>
          </p:cNvSpPr>
          <p:nvPr>
            <p:ph type="sldNum" sz="quarter" idx="12"/>
          </p:nvPr>
        </p:nvSpPr>
        <p:spPr/>
        <p:txBody>
          <a:bodyPr/>
          <a:lstStyle>
            <a:lvl1pPr>
              <a:defRPr/>
            </a:lvl1pPr>
          </a:lstStyle>
          <a:p>
            <a:pPr>
              <a:defRPr/>
            </a:pPr>
            <a:fld id="{573839A7-1283-2446-BFE7-C91675D82E65}" type="slidenum">
              <a:rPr lang="da-DK" altLang="en-US"/>
              <a:pPr>
                <a:defRPr/>
              </a:pPr>
              <a:t>‹#›</a:t>
            </a:fld>
            <a:endParaRPr lang="da-DK" altLang="en-US"/>
          </a:p>
        </p:txBody>
      </p:sp>
    </p:spTree>
    <p:extLst>
      <p:ext uri="{BB962C8B-B14F-4D97-AF65-F5344CB8AC3E}">
        <p14:creationId xmlns:p14="http://schemas.microsoft.com/office/powerpoint/2010/main" val="2682755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5BDD0356-69D8-4A7B-336A-9BAB8E7E5BA4}"/>
              </a:ext>
            </a:extLst>
          </p:cNvPr>
          <p:cNvSpPr>
            <a:spLocks noGrp="1"/>
          </p:cNvSpPr>
          <p:nvPr>
            <p:ph type="dt" sz="half" idx="10"/>
          </p:nvPr>
        </p:nvSpPr>
        <p:spPr/>
        <p:txBody>
          <a:bodyPr/>
          <a:lstStyle>
            <a:lvl1pPr>
              <a:defRPr/>
            </a:lvl1pPr>
          </a:lstStyle>
          <a:p>
            <a:pPr>
              <a:defRPr/>
            </a:pPr>
            <a:fld id="{6C15168F-7DFE-274C-BAD8-31D683006C39}"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A6A33E13-58AD-88EC-9040-5638F871A7D7}"/>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BF07C53C-68B4-1AD0-68DA-5E1C3319CF49}"/>
              </a:ext>
            </a:extLst>
          </p:cNvPr>
          <p:cNvSpPr>
            <a:spLocks noGrp="1"/>
          </p:cNvSpPr>
          <p:nvPr>
            <p:ph type="sldNum" sz="quarter" idx="12"/>
          </p:nvPr>
        </p:nvSpPr>
        <p:spPr/>
        <p:txBody>
          <a:bodyPr/>
          <a:lstStyle>
            <a:lvl1pPr>
              <a:defRPr/>
            </a:lvl1pPr>
          </a:lstStyle>
          <a:p>
            <a:pPr>
              <a:defRPr/>
            </a:pPr>
            <a:fld id="{0983BFB6-5854-424A-A466-8BEFBEC6C54E}" type="slidenum">
              <a:rPr lang="da-DK" altLang="en-US"/>
              <a:pPr>
                <a:defRPr/>
              </a:pPr>
              <a:t>‹#›</a:t>
            </a:fld>
            <a:endParaRPr lang="da-DK" altLang="en-US"/>
          </a:p>
        </p:txBody>
      </p:sp>
    </p:spTree>
    <p:extLst>
      <p:ext uri="{BB962C8B-B14F-4D97-AF65-F5344CB8AC3E}">
        <p14:creationId xmlns:p14="http://schemas.microsoft.com/office/powerpoint/2010/main" val="78035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B99E77-A9CB-E973-F4C4-E7E163A70C9A}"/>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E38D52F3-CA50-11D3-7C40-A1A33954AAC1}"/>
              </a:ext>
            </a:extLst>
          </p:cNvPr>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68B6689F-FC6F-C3F1-83C4-673D004DE707}"/>
              </a:ext>
            </a:extLst>
          </p:cNvPr>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32EF61F-495E-3501-62F0-D825B7662D22}"/>
              </a:ext>
            </a:extLst>
          </p:cNvPr>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a:extLst>
              <a:ext uri="{FF2B5EF4-FFF2-40B4-BE49-F238E27FC236}">
                <a16:creationId xmlns:a16="http://schemas.microsoft.com/office/drawing/2014/main" id="{EF483D6A-1D16-48D4-8CC8-D39885C13AB4}"/>
              </a:ext>
            </a:extLst>
          </p:cNvPr>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a:extLst>
              <a:ext uri="{FF2B5EF4-FFF2-40B4-BE49-F238E27FC236}">
                <a16:creationId xmlns:a16="http://schemas.microsoft.com/office/drawing/2014/main" id="{CE7C58CC-DEEA-E730-1C27-22CC820DD581}"/>
              </a:ext>
            </a:extLst>
          </p:cNvPr>
          <p:cNvSpPr>
            <a:spLocks noGrp="1"/>
          </p:cNvSpPr>
          <p:nvPr>
            <p:ph type="dt" sz="half" idx="10"/>
          </p:nvPr>
        </p:nvSpPr>
        <p:spPr/>
        <p:txBody>
          <a:bodyPr/>
          <a:lstStyle>
            <a:lvl1pPr>
              <a:defRPr/>
            </a:lvl1pPr>
          </a:lstStyle>
          <a:p>
            <a:pPr>
              <a:defRPr/>
            </a:pPr>
            <a:fld id="{93CC27B0-2B92-CB4A-9D9F-1B9C4D9564BD}" type="datetimeFigureOut">
              <a:rPr lang="da-DK" altLang="en-US"/>
              <a:pPr>
                <a:defRPr/>
              </a:pPr>
              <a:t>04.03.2026</a:t>
            </a:fld>
            <a:endParaRPr lang="da-DK" altLang="en-US"/>
          </a:p>
        </p:txBody>
      </p:sp>
      <p:sp>
        <p:nvSpPr>
          <p:cNvPr id="10" name="Footer Placeholder 4">
            <a:extLst>
              <a:ext uri="{FF2B5EF4-FFF2-40B4-BE49-F238E27FC236}">
                <a16:creationId xmlns:a16="http://schemas.microsoft.com/office/drawing/2014/main" id="{0A9343AC-6ED6-C7D6-DB5E-5183F74C2455}"/>
              </a:ext>
            </a:extLst>
          </p:cNvPr>
          <p:cNvSpPr>
            <a:spLocks noGrp="1"/>
          </p:cNvSpPr>
          <p:nvPr>
            <p:ph type="ftr" sz="quarter" idx="11"/>
          </p:nvPr>
        </p:nvSpPr>
        <p:spPr>
          <a:xfrm>
            <a:off x="800100" y="6172200"/>
            <a:ext cx="4000500" cy="457200"/>
          </a:xfrm>
        </p:spPr>
        <p:txBody>
          <a:bodyPr/>
          <a:lstStyle>
            <a:lvl1pPr>
              <a:defRPr/>
            </a:lvl1pPr>
          </a:lstStyle>
          <a:p>
            <a:pPr>
              <a:defRPr/>
            </a:pPr>
            <a:endParaRPr lang="da-DK"/>
          </a:p>
        </p:txBody>
      </p:sp>
      <p:sp>
        <p:nvSpPr>
          <p:cNvPr id="11" name="Slide Number Placeholder 5">
            <a:extLst>
              <a:ext uri="{FF2B5EF4-FFF2-40B4-BE49-F238E27FC236}">
                <a16:creationId xmlns:a16="http://schemas.microsoft.com/office/drawing/2014/main" id="{A218B5D8-E4C4-C68B-D71C-7AC01B8BBB70}"/>
              </a:ext>
            </a:extLst>
          </p:cNvPr>
          <p:cNvSpPr>
            <a:spLocks noGrp="1"/>
          </p:cNvSpPr>
          <p:nvPr>
            <p:ph type="sldNum" sz="quarter" idx="12"/>
          </p:nvPr>
        </p:nvSpPr>
        <p:spPr>
          <a:xfrm>
            <a:off x="146050" y="6208713"/>
            <a:ext cx="457200" cy="457200"/>
          </a:xfrm>
        </p:spPr>
        <p:txBody>
          <a:bodyPr/>
          <a:lstStyle>
            <a:lvl1pPr>
              <a:defRPr/>
            </a:lvl1pPr>
          </a:lstStyle>
          <a:p>
            <a:pPr>
              <a:defRPr/>
            </a:pPr>
            <a:fld id="{BB98772F-2C75-1E47-A294-33A665F490D7}" type="slidenum">
              <a:rPr lang="da-DK" altLang="en-US"/>
              <a:pPr>
                <a:defRPr/>
              </a:pPr>
              <a:t>‹#›</a:t>
            </a:fld>
            <a:endParaRPr lang="da-DK" altLang="en-US"/>
          </a:p>
        </p:txBody>
      </p:sp>
    </p:spTree>
    <p:extLst>
      <p:ext uri="{BB962C8B-B14F-4D97-AF65-F5344CB8AC3E}">
        <p14:creationId xmlns:p14="http://schemas.microsoft.com/office/powerpoint/2010/main" val="132484093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13">
            <a:extLst>
              <a:ext uri="{FF2B5EF4-FFF2-40B4-BE49-F238E27FC236}">
                <a16:creationId xmlns:a16="http://schemas.microsoft.com/office/drawing/2014/main" id="{E7C933BE-69D5-7ED6-4BE8-8C4BA9B0FA36}"/>
              </a:ext>
            </a:extLst>
          </p:cNvPr>
          <p:cNvSpPr>
            <a:spLocks noGrp="1"/>
          </p:cNvSpPr>
          <p:nvPr>
            <p:ph type="dt" sz="half" idx="10"/>
          </p:nvPr>
        </p:nvSpPr>
        <p:spPr/>
        <p:txBody>
          <a:bodyPr/>
          <a:lstStyle>
            <a:lvl1pPr>
              <a:defRPr/>
            </a:lvl1pPr>
          </a:lstStyle>
          <a:p>
            <a:pPr>
              <a:defRPr/>
            </a:pPr>
            <a:fld id="{8D65710E-01E7-D94E-A202-0884D9E2DFA9}"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D2DC809A-117E-9C58-AE8A-9558F3F39BCD}"/>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28E6101C-FA56-66EF-9351-F2819454B32B}"/>
              </a:ext>
            </a:extLst>
          </p:cNvPr>
          <p:cNvSpPr>
            <a:spLocks noGrp="1"/>
          </p:cNvSpPr>
          <p:nvPr>
            <p:ph type="sldNum" sz="quarter" idx="12"/>
          </p:nvPr>
        </p:nvSpPr>
        <p:spPr/>
        <p:txBody>
          <a:bodyPr/>
          <a:lstStyle>
            <a:lvl1pPr>
              <a:defRPr/>
            </a:lvl1pPr>
          </a:lstStyle>
          <a:p>
            <a:pPr>
              <a:defRPr/>
            </a:pPr>
            <a:fld id="{2EBD086E-0902-F94B-92D6-756CD06F191E}" type="slidenum">
              <a:rPr lang="da-DK" altLang="en-US"/>
              <a:pPr>
                <a:defRPr/>
              </a:pPr>
              <a:t>‹#›</a:t>
            </a:fld>
            <a:endParaRPr lang="da-DK" altLang="en-US"/>
          </a:p>
        </p:txBody>
      </p:sp>
    </p:spTree>
    <p:extLst>
      <p:ext uri="{BB962C8B-B14F-4D97-AF65-F5344CB8AC3E}">
        <p14:creationId xmlns:p14="http://schemas.microsoft.com/office/powerpoint/2010/main" val="55028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a:extLst>
              <a:ext uri="{FF2B5EF4-FFF2-40B4-BE49-F238E27FC236}">
                <a16:creationId xmlns:a16="http://schemas.microsoft.com/office/drawing/2014/main" id="{C85145F1-C208-3BEB-8FC9-18FDFBEB5E7B}"/>
              </a:ext>
            </a:extLst>
          </p:cNvPr>
          <p:cNvSpPr>
            <a:spLocks noGrp="1"/>
          </p:cNvSpPr>
          <p:nvPr>
            <p:ph type="dt" sz="half" idx="10"/>
          </p:nvPr>
        </p:nvSpPr>
        <p:spPr/>
        <p:txBody>
          <a:bodyPr/>
          <a:lstStyle>
            <a:lvl1pPr>
              <a:defRPr/>
            </a:lvl1pPr>
          </a:lstStyle>
          <a:p>
            <a:pPr>
              <a:defRPr/>
            </a:pPr>
            <a:fld id="{97D6353D-0DCD-C14A-974A-95F6D1F176FB}" type="datetimeFigureOut">
              <a:rPr lang="da-DK" altLang="en-US"/>
              <a:pPr>
                <a:defRPr/>
              </a:pPr>
              <a:t>04.03.2026</a:t>
            </a:fld>
            <a:endParaRPr lang="da-DK" altLang="en-US"/>
          </a:p>
        </p:txBody>
      </p:sp>
      <p:sp>
        <p:nvSpPr>
          <p:cNvPr id="6" name="Footer Placeholder 2">
            <a:extLst>
              <a:ext uri="{FF2B5EF4-FFF2-40B4-BE49-F238E27FC236}">
                <a16:creationId xmlns:a16="http://schemas.microsoft.com/office/drawing/2014/main" id="{35288053-A75A-7A4E-1D47-5DEC553A5E18}"/>
              </a:ext>
            </a:extLst>
          </p:cNvPr>
          <p:cNvSpPr>
            <a:spLocks noGrp="1"/>
          </p:cNvSpPr>
          <p:nvPr>
            <p:ph type="ftr" sz="quarter" idx="11"/>
          </p:nvPr>
        </p:nvSpPr>
        <p:spPr/>
        <p:txBody>
          <a:bodyPr/>
          <a:lstStyle>
            <a:lvl1pPr>
              <a:defRPr/>
            </a:lvl1pPr>
          </a:lstStyle>
          <a:p>
            <a:pPr>
              <a:defRPr/>
            </a:pPr>
            <a:endParaRPr lang="da-DK"/>
          </a:p>
        </p:txBody>
      </p:sp>
      <p:sp>
        <p:nvSpPr>
          <p:cNvPr id="7" name="Slide Number Placeholder 22">
            <a:extLst>
              <a:ext uri="{FF2B5EF4-FFF2-40B4-BE49-F238E27FC236}">
                <a16:creationId xmlns:a16="http://schemas.microsoft.com/office/drawing/2014/main" id="{2FEFC595-3A3C-D318-A8FB-F75DC12E3ABD}"/>
              </a:ext>
            </a:extLst>
          </p:cNvPr>
          <p:cNvSpPr>
            <a:spLocks noGrp="1"/>
          </p:cNvSpPr>
          <p:nvPr>
            <p:ph type="sldNum" sz="quarter" idx="12"/>
          </p:nvPr>
        </p:nvSpPr>
        <p:spPr/>
        <p:txBody>
          <a:bodyPr/>
          <a:lstStyle>
            <a:lvl1pPr>
              <a:defRPr/>
            </a:lvl1pPr>
          </a:lstStyle>
          <a:p>
            <a:pPr>
              <a:defRPr/>
            </a:pPr>
            <a:fld id="{76808865-68C7-244C-AE81-D202F08D8264}" type="slidenum">
              <a:rPr lang="da-DK" altLang="en-US"/>
              <a:pPr>
                <a:defRPr/>
              </a:pPr>
              <a:t>‹#›</a:t>
            </a:fld>
            <a:endParaRPr lang="da-DK" altLang="en-US"/>
          </a:p>
        </p:txBody>
      </p:sp>
    </p:spTree>
    <p:extLst>
      <p:ext uri="{BB962C8B-B14F-4D97-AF65-F5344CB8AC3E}">
        <p14:creationId xmlns:p14="http://schemas.microsoft.com/office/powerpoint/2010/main" val="3038894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a:extLst>
              <a:ext uri="{FF2B5EF4-FFF2-40B4-BE49-F238E27FC236}">
                <a16:creationId xmlns:a16="http://schemas.microsoft.com/office/drawing/2014/main" id="{670C6C58-C0DD-9B82-843D-07D9A4D87541}"/>
              </a:ext>
            </a:extLst>
          </p:cNvPr>
          <p:cNvSpPr>
            <a:spLocks noGrp="1"/>
          </p:cNvSpPr>
          <p:nvPr>
            <p:ph type="dt" sz="half" idx="10"/>
          </p:nvPr>
        </p:nvSpPr>
        <p:spPr/>
        <p:txBody>
          <a:bodyPr/>
          <a:lstStyle>
            <a:lvl1pPr>
              <a:defRPr/>
            </a:lvl1pPr>
          </a:lstStyle>
          <a:p>
            <a:pPr>
              <a:defRPr/>
            </a:pPr>
            <a:fld id="{91CCA54C-6FD1-8F47-9035-50A7593F0BDA}" type="datetimeFigureOut">
              <a:rPr lang="da-DK" altLang="en-US"/>
              <a:pPr>
                <a:defRPr/>
              </a:pPr>
              <a:t>04.03.2026</a:t>
            </a:fld>
            <a:endParaRPr lang="da-DK" altLang="en-US"/>
          </a:p>
        </p:txBody>
      </p:sp>
      <p:sp>
        <p:nvSpPr>
          <p:cNvPr id="4" name="Footer Placeholder 2">
            <a:extLst>
              <a:ext uri="{FF2B5EF4-FFF2-40B4-BE49-F238E27FC236}">
                <a16:creationId xmlns:a16="http://schemas.microsoft.com/office/drawing/2014/main" id="{CAA7822A-FB99-8920-41BB-86D6396AD861}"/>
              </a:ext>
            </a:extLst>
          </p:cNvPr>
          <p:cNvSpPr>
            <a:spLocks noGrp="1"/>
          </p:cNvSpPr>
          <p:nvPr>
            <p:ph type="ftr" sz="quarter" idx="11"/>
          </p:nvPr>
        </p:nvSpPr>
        <p:spPr/>
        <p:txBody>
          <a:bodyPr/>
          <a:lstStyle>
            <a:lvl1pPr>
              <a:defRPr/>
            </a:lvl1pPr>
          </a:lstStyle>
          <a:p>
            <a:pPr>
              <a:defRPr/>
            </a:pPr>
            <a:endParaRPr lang="da-DK"/>
          </a:p>
        </p:txBody>
      </p:sp>
      <p:sp>
        <p:nvSpPr>
          <p:cNvPr id="5" name="Slide Number Placeholder 22">
            <a:extLst>
              <a:ext uri="{FF2B5EF4-FFF2-40B4-BE49-F238E27FC236}">
                <a16:creationId xmlns:a16="http://schemas.microsoft.com/office/drawing/2014/main" id="{C46D84AC-5A80-F497-D8BE-22059EB35F99}"/>
              </a:ext>
            </a:extLst>
          </p:cNvPr>
          <p:cNvSpPr>
            <a:spLocks noGrp="1"/>
          </p:cNvSpPr>
          <p:nvPr>
            <p:ph type="sldNum" sz="quarter" idx="12"/>
          </p:nvPr>
        </p:nvSpPr>
        <p:spPr/>
        <p:txBody>
          <a:bodyPr/>
          <a:lstStyle>
            <a:lvl1pPr>
              <a:defRPr/>
            </a:lvl1pPr>
          </a:lstStyle>
          <a:p>
            <a:pPr>
              <a:defRPr/>
            </a:pPr>
            <a:fld id="{E87BD3B0-82A4-4642-8312-E2210B2C8A01}" type="slidenum">
              <a:rPr lang="da-DK" altLang="en-US"/>
              <a:pPr>
                <a:defRPr/>
              </a:pPr>
              <a:t>‹#›</a:t>
            </a:fld>
            <a:endParaRPr lang="da-DK" altLang="en-US"/>
          </a:p>
        </p:txBody>
      </p:sp>
    </p:spTree>
    <p:extLst>
      <p:ext uri="{BB962C8B-B14F-4D97-AF65-F5344CB8AC3E}">
        <p14:creationId xmlns:p14="http://schemas.microsoft.com/office/powerpoint/2010/main" val="258989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a:extLst>
              <a:ext uri="{FF2B5EF4-FFF2-40B4-BE49-F238E27FC236}">
                <a16:creationId xmlns:a16="http://schemas.microsoft.com/office/drawing/2014/main" id="{FC950653-4086-C082-02DB-BDABA16FAEED}"/>
              </a:ext>
            </a:extLst>
          </p:cNvPr>
          <p:cNvSpPr>
            <a:spLocks noGrp="1"/>
          </p:cNvSpPr>
          <p:nvPr>
            <p:ph type="dt" sz="half" idx="10"/>
          </p:nvPr>
        </p:nvSpPr>
        <p:spPr/>
        <p:txBody>
          <a:bodyPr/>
          <a:lstStyle>
            <a:lvl1pPr>
              <a:defRPr/>
            </a:lvl1pPr>
          </a:lstStyle>
          <a:p>
            <a:pPr>
              <a:defRPr/>
            </a:pPr>
            <a:fld id="{86BB759C-93D6-BC41-888E-02DA7BA70D2D}" type="datetimeFigureOut">
              <a:rPr lang="da-DK" altLang="en-US"/>
              <a:pPr>
                <a:defRPr/>
              </a:pPr>
              <a:t>04.03.2026</a:t>
            </a:fld>
            <a:endParaRPr lang="da-DK" altLang="en-US"/>
          </a:p>
        </p:txBody>
      </p:sp>
      <p:sp>
        <p:nvSpPr>
          <p:cNvPr id="3" name="Footer Placeholder 2">
            <a:extLst>
              <a:ext uri="{FF2B5EF4-FFF2-40B4-BE49-F238E27FC236}">
                <a16:creationId xmlns:a16="http://schemas.microsoft.com/office/drawing/2014/main" id="{BF4704B2-97BA-06F7-7AA3-D6863667D83F}"/>
              </a:ext>
            </a:extLst>
          </p:cNvPr>
          <p:cNvSpPr>
            <a:spLocks noGrp="1"/>
          </p:cNvSpPr>
          <p:nvPr>
            <p:ph type="ftr" sz="quarter" idx="11"/>
          </p:nvPr>
        </p:nvSpPr>
        <p:spPr/>
        <p:txBody>
          <a:bodyPr/>
          <a:lstStyle>
            <a:lvl1pPr>
              <a:defRPr/>
            </a:lvl1pPr>
          </a:lstStyle>
          <a:p>
            <a:pPr>
              <a:defRPr/>
            </a:pPr>
            <a:endParaRPr lang="da-DK"/>
          </a:p>
        </p:txBody>
      </p:sp>
      <p:sp>
        <p:nvSpPr>
          <p:cNvPr id="4" name="Slide Number Placeholder 22">
            <a:extLst>
              <a:ext uri="{FF2B5EF4-FFF2-40B4-BE49-F238E27FC236}">
                <a16:creationId xmlns:a16="http://schemas.microsoft.com/office/drawing/2014/main" id="{8D1352DD-E9A3-6727-D556-30BA6C665040}"/>
              </a:ext>
            </a:extLst>
          </p:cNvPr>
          <p:cNvSpPr>
            <a:spLocks noGrp="1"/>
          </p:cNvSpPr>
          <p:nvPr>
            <p:ph type="sldNum" sz="quarter" idx="12"/>
          </p:nvPr>
        </p:nvSpPr>
        <p:spPr/>
        <p:txBody>
          <a:bodyPr/>
          <a:lstStyle>
            <a:lvl1pPr>
              <a:defRPr/>
            </a:lvl1pPr>
          </a:lstStyle>
          <a:p>
            <a:pPr>
              <a:defRPr/>
            </a:pPr>
            <a:fld id="{F8BBC67C-2120-A14A-B1F6-9FD67CA2C224}" type="slidenum">
              <a:rPr lang="da-DK" altLang="en-US"/>
              <a:pPr>
                <a:defRPr/>
              </a:pPr>
              <a:t>‹#›</a:t>
            </a:fld>
            <a:endParaRPr lang="da-DK" altLang="en-US"/>
          </a:p>
        </p:txBody>
      </p:sp>
    </p:spTree>
    <p:extLst>
      <p:ext uri="{BB962C8B-B14F-4D97-AF65-F5344CB8AC3E}">
        <p14:creationId xmlns:p14="http://schemas.microsoft.com/office/powerpoint/2010/main" val="173825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BC38FF7-C18F-A0AA-2923-91AE6D3B2FD6}"/>
              </a:ext>
            </a:extLst>
          </p:cNvPr>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5" name="Rounded Rectangle 4">
            <a:extLst>
              <a:ext uri="{FF2B5EF4-FFF2-40B4-BE49-F238E27FC236}">
                <a16:creationId xmlns:a16="http://schemas.microsoft.com/office/drawing/2014/main" id="{8CD82CEB-55DA-AA45-B20D-6A8B4DFE9FCE}"/>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985F8FC-750A-D183-E262-CD2868BBE97A}"/>
              </a:ext>
            </a:extLst>
          </p:cNvPr>
          <p:cNvSpPr>
            <a:spLocks noGrp="1"/>
          </p:cNvSpPr>
          <p:nvPr>
            <p:ph type="dt" sz="half" idx="10"/>
          </p:nvPr>
        </p:nvSpPr>
        <p:spPr/>
        <p:txBody>
          <a:bodyPr/>
          <a:lstStyle>
            <a:lvl1pPr>
              <a:defRPr/>
            </a:lvl1pPr>
          </a:lstStyle>
          <a:p>
            <a:pPr>
              <a:defRPr/>
            </a:pPr>
            <a:fld id="{D2EC3892-E757-BB48-A92C-276939A1406B}" type="datetimeFigureOut">
              <a:rPr lang="da-DK" altLang="en-US"/>
              <a:pPr>
                <a:defRPr/>
              </a:pPr>
              <a:t>04.03.2026</a:t>
            </a:fld>
            <a:endParaRPr lang="da-DK" altLang="en-US"/>
          </a:p>
        </p:txBody>
      </p:sp>
      <p:sp>
        <p:nvSpPr>
          <p:cNvPr id="7" name="Footer Placeholder 5">
            <a:extLst>
              <a:ext uri="{FF2B5EF4-FFF2-40B4-BE49-F238E27FC236}">
                <a16:creationId xmlns:a16="http://schemas.microsoft.com/office/drawing/2014/main" id="{BA8BB87C-DA7A-CE47-14D0-5B571078C265}"/>
              </a:ext>
            </a:extLst>
          </p:cNvPr>
          <p:cNvSpPr>
            <a:spLocks noGrp="1"/>
          </p:cNvSpPr>
          <p:nvPr>
            <p:ph type="ftr" sz="quarter" idx="11"/>
          </p:nvPr>
        </p:nvSpPr>
        <p:spPr/>
        <p:txBody>
          <a:bodyPr/>
          <a:lstStyle>
            <a:lvl1pPr>
              <a:defRPr/>
            </a:lvl1pPr>
          </a:lstStyle>
          <a:p>
            <a:pPr>
              <a:defRPr/>
            </a:pPr>
            <a:endParaRPr lang="da-DK"/>
          </a:p>
        </p:txBody>
      </p:sp>
      <p:sp>
        <p:nvSpPr>
          <p:cNvPr id="8" name="Slide Number Placeholder 6">
            <a:extLst>
              <a:ext uri="{FF2B5EF4-FFF2-40B4-BE49-F238E27FC236}">
                <a16:creationId xmlns:a16="http://schemas.microsoft.com/office/drawing/2014/main" id="{BA6E29FA-F42D-BB27-DA92-3C08C6CF8E11}"/>
              </a:ext>
            </a:extLst>
          </p:cNvPr>
          <p:cNvSpPr>
            <a:spLocks noGrp="1"/>
          </p:cNvSpPr>
          <p:nvPr>
            <p:ph type="sldNum" sz="quarter" idx="12"/>
          </p:nvPr>
        </p:nvSpPr>
        <p:spPr/>
        <p:txBody>
          <a:bodyPr/>
          <a:lstStyle>
            <a:lvl1pPr>
              <a:defRPr/>
            </a:lvl1pPr>
          </a:lstStyle>
          <a:p>
            <a:pPr>
              <a:defRPr/>
            </a:pPr>
            <a:fld id="{CFA3E490-EE05-9E42-8416-5E26B6090103}" type="slidenum">
              <a:rPr lang="da-DK" altLang="en-US"/>
              <a:pPr>
                <a:defRPr/>
              </a:pPr>
              <a:t>‹#›</a:t>
            </a:fld>
            <a:endParaRPr lang="da-DK" altLang="en-US"/>
          </a:p>
        </p:txBody>
      </p:sp>
    </p:spTree>
    <p:extLst>
      <p:ext uri="{BB962C8B-B14F-4D97-AF65-F5344CB8AC3E}">
        <p14:creationId xmlns:p14="http://schemas.microsoft.com/office/powerpoint/2010/main" val="1363740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DF2CCC3-2102-78B7-7362-C0AF881DFC31}"/>
              </a:ext>
            </a:extLst>
          </p:cNvPr>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a:extLst>
              <a:ext uri="{FF2B5EF4-FFF2-40B4-BE49-F238E27FC236}">
                <a16:creationId xmlns:a16="http://schemas.microsoft.com/office/drawing/2014/main" id="{B8F58033-7886-1804-D9BD-2CB9246E513A}"/>
              </a:ext>
            </a:extLst>
          </p:cNvPr>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a:extLst>
              <a:ext uri="{FF2B5EF4-FFF2-40B4-BE49-F238E27FC236}">
                <a16:creationId xmlns:a16="http://schemas.microsoft.com/office/drawing/2014/main" id="{90DD2EDE-138E-5B86-BB08-AD2CA79AB0E9}"/>
              </a:ext>
            </a:extLst>
          </p:cNvPr>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p>
        </p:txBody>
      </p:sp>
      <p:sp>
        <p:nvSpPr>
          <p:cNvPr id="8" name="Date Placeholder 4">
            <a:extLst>
              <a:ext uri="{FF2B5EF4-FFF2-40B4-BE49-F238E27FC236}">
                <a16:creationId xmlns:a16="http://schemas.microsoft.com/office/drawing/2014/main" id="{61DFB7E2-238B-EE75-FA9D-CB65BEAEBA9F}"/>
              </a:ext>
            </a:extLst>
          </p:cNvPr>
          <p:cNvSpPr>
            <a:spLocks noGrp="1"/>
          </p:cNvSpPr>
          <p:nvPr>
            <p:ph type="dt" sz="half" idx="10"/>
          </p:nvPr>
        </p:nvSpPr>
        <p:spPr/>
        <p:txBody>
          <a:bodyPr/>
          <a:lstStyle>
            <a:lvl1pPr>
              <a:defRPr/>
            </a:lvl1pPr>
          </a:lstStyle>
          <a:p>
            <a:pPr>
              <a:defRPr/>
            </a:pPr>
            <a:fld id="{FC0E2B49-4566-274E-AFCB-E86EC5E9C2D5}" type="datetimeFigureOut">
              <a:rPr lang="da-DK" altLang="en-US"/>
              <a:pPr>
                <a:defRPr/>
              </a:pPr>
              <a:t>04.03.2026</a:t>
            </a:fld>
            <a:endParaRPr lang="da-DK" altLang="en-US"/>
          </a:p>
        </p:txBody>
      </p:sp>
      <p:sp>
        <p:nvSpPr>
          <p:cNvPr id="9" name="Footer Placeholder 5">
            <a:extLst>
              <a:ext uri="{FF2B5EF4-FFF2-40B4-BE49-F238E27FC236}">
                <a16:creationId xmlns:a16="http://schemas.microsoft.com/office/drawing/2014/main" id="{5C6A54F3-4234-4979-6397-F0804C1068E8}"/>
              </a:ext>
            </a:extLst>
          </p:cNvPr>
          <p:cNvSpPr>
            <a:spLocks noGrp="1"/>
          </p:cNvSpPr>
          <p:nvPr>
            <p:ph type="ftr" sz="quarter" idx="11"/>
          </p:nvPr>
        </p:nvSpPr>
        <p:spPr>
          <a:xfrm>
            <a:off x="914400" y="6172200"/>
            <a:ext cx="3886200" cy="457200"/>
          </a:xfrm>
        </p:spPr>
        <p:txBody>
          <a:bodyPr/>
          <a:lstStyle>
            <a:lvl1pPr>
              <a:defRPr/>
            </a:lvl1pPr>
          </a:lstStyle>
          <a:p>
            <a:pPr>
              <a:defRPr/>
            </a:pPr>
            <a:endParaRPr lang="da-DK"/>
          </a:p>
        </p:txBody>
      </p:sp>
      <p:sp>
        <p:nvSpPr>
          <p:cNvPr id="10" name="Slide Number Placeholder 6">
            <a:extLst>
              <a:ext uri="{FF2B5EF4-FFF2-40B4-BE49-F238E27FC236}">
                <a16:creationId xmlns:a16="http://schemas.microsoft.com/office/drawing/2014/main" id="{6846918F-F06F-87E9-E5F3-82F20841F764}"/>
              </a:ext>
            </a:extLst>
          </p:cNvPr>
          <p:cNvSpPr>
            <a:spLocks noGrp="1"/>
          </p:cNvSpPr>
          <p:nvPr>
            <p:ph type="sldNum" sz="quarter" idx="12"/>
          </p:nvPr>
        </p:nvSpPr>
        <p:spPr>
          <a:xfrm>
            <a:off x="146050" y="6208713"/>
            <a:ext cx="457200" cy="457200"/>
          </a:xfrm>
        </p:spPr>
        <p:txBody>
          <a:bodyPr/>
          <a:lstStyle>
            <a:lvl1pPr>
              <a:defRPr/>
            </a:lvl1pPr>
          </a:lstStyle>
          <a:p>
            <a:pPr>
              <a:defRPr/>
            </a:pPr>
            <a:fld id="{7B636B7D-7CC3-7741-9EB2-6A71351ADB03}" type="slidenum">
              <a:rPr lang="da-DK" altLang="en-US"/>
              <a:pPr>
                <a:defRPr/>
              </a:pPr>
              <a:t>‹#›</a:t>
            </a:fld>
            <a:endParaRPr lang="da-DK" altLang="en-US"/>
          </a:p>
        </p:txBody>
      </p:sp>
    </p:spTree>
    <p:extLst>
      <p:ext uri="{BB962C8B-B14F-4D97-AF65-F5344CB8AC3E}">
        <p14:creationId xmlns:p14="http://schemas.microsoft.com/office/powerpoint/2010/main" val="302690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9BD00A7-F8E4-5566-2DFA-EBB5C02DD7E9}"/>
              </a:ext>
            </a:extLst>
          </p:cNvPr>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useBgFill="1">
        <p:nvSpPr>
          <p:cNvPr id="8" name="Rounded Rectangle 7">
            <a:extLst>
              <a:ext uri="{FF2B5EF4-FFF2-40B4-BE49-F238E27FC236}">
                <a16:creationId xmlns:a16="http://schemas.microsoft.com/office/drawing/2014/main" id="{73C568CA-E4F4-F85C-E8F6-65F26F2B1846}"/>
              </a:ext>
            </a:extLst>
          </p:cNvPr>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28" name="Title Placeholder 21">
            <a:extLst>
              <a:ext uri="{FF2B5EF4-FFF2-40B4-BE49-F238E27FC236}">
                <a16:creationId xmlns:a16="http://schemas.microsoft.com/office/drawing/2014/main" id="{7B4D98E6-90CD-010F-BF60-64FE8E769352}"/>
              </a:ext>
            </a:extLst>
          </p:cNvPr>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a:extLst>
              <a:ext uri="{FF2B5EF4-FFF2-40B4-BE49-F238E27FC236}">
                <a16:creationId xmlns:a16="http://schemas.microsoft.com/office/drawing/2014/main" id="{F8E432F0-C5CB-F7FF-FE7D-47FF04392EDD}"/>
              </a:ext>
            </a:extLst>
          </p:cNvPr>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a:extLst>
              <a:ext uri="{FF2B5EF4-FFF2-40B4-BE49-F238E27FC236}">
                <a16:creationId xmlns:a16="http://schemas.microsoft.com/office/drawing/2014/main" id="{07C6F62D-2EFF-CF61-2744-A0B4A515D8F1}"/>
              </a:ext>
            </a:extLst>
          </p:cNvPr>
          <p:cNvSpPr>
            <a:spLocks noGrp="1"/>
          </p:cNvSpPr>
          <p:nvPr>
            <p:ph type="dt" sz="half" idx="2"/>
          </p:nvPr>
        </p:nvSpPr>
        <p:spPr>
          <a:xfrm>
            <a:off x="6172200" y="6191250"/>
            <a:ext cx="2476500" cy="476250"/>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a:solidFill>
                  <a:schemeClr val="tx2"/>
                </a:solidFill>
                <a:latin typeface="Perpetua" panose="02020502060401020303" pitchFamily="18" charset="77"/>
              </a:defRPr>
            </a:lvl1pPr>
          </a:lstStyle>
          <a:p>
            <a:pPr>
              <a:defRPr/>
            </a:pPr>
            <a:fld id="{C74E4751-4218-8540-AF66-F585E47E5963}" type="datetimeFigureOut">
              <a:rPr lang="da-DK" altLang="en-US"/>
              <a:pPr>
                <a:defRPr/>
              </a:pPr>
              <a:t>04.03.2026</a:t>
            </a:fld>
            <a:endParaRPr lang="da-DK" altLang="en-US"/>
          </a:p>
        </p:txBody>
      </p:sp>
      <p:sp>
        <p:nvSpPr>
          <p:cNvPr id="3" name="Footer Placeholder 2">
            <a:extLst>
              <a:ext uri="{FF2B5EF4-FFF2-40B4-BE49-F238E27FC236}">
                <a16:creationId xmlns:a16="http://schemas.microsoft.com/office/drawing/2014/main" id="{4DEB465A-64FA-A967-EDCD-E25B26B7159E}"/>
              </a:ext>
            </a:extLst>
          </p:cNvPr>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cs typeface="+mn-cs"/>
              </a:defRPr>
            </a:lvl1pPr>
          </a:lstStyle>
          <a:p>
            <a:pPr>
              <a:defRPr/>
            </a:pPr>
            <a:endParaRPr lang="da-DK"/>
          </a:p>
        </p:txBody>
      </p:sp>
      <p:sp>
        <p:nvSpPr>
          <p:cNvPr id="23" name="Slide Number Placeholder 22">
            <a:extLst>
              <a:ext uri="{FF2B5EF4-FFF2-40B4-BE49-F238E27FC236}">
                <a16:creationId xmlns:a16="http://schemas.microsoft.com/office/drawing/2014/main" id="{362C8339-195E-0349-922E-E3F796A5506E}"/>
              </a:ext>
            </a:extLst>
          </p:cNvPr>
          <p:cNvSpPr>
            <a:spLocks noGrp="1"/>
          </p:cNvSpPr>
          <p:nvPr>
            <p:ph type="sldNum" sz="quarter" idx="4"/>
          </p:nvPr>
        </p:nvSpPr>
        <p:spPr>
          <a:xfrm>
            <a:off x="146050" y="6210300"/>
            <a:ext cx="457200" cy="457200"/>
          </a:xfrm>
          <a:prstGeom prst="ellipse">
            <a:avLst/>
          </a:prstGeom>
          <a:solidFill>
            <a:schemeClr val="accent1"/>
          </a:solidFill>
        </p:spPr>
        <p:txBody>
          <a:bodyPr vert="horz" wrap="none" lIns="0" tIns="0" rIns="0" bIns="0" numCol="1" anchor="ctr" anchorCtr="1" compatLnSpc="1">
            <a:prstTxWarp prst="textNoShape">
              <a:avLst/>
            </a:prstTxWarp>
            <a:noAutofit/>
          </a:bodyPr>
          <a:lstStyle>
            <a:lvl1pPr algn="ctr" eaLnBrk="1" hangingPunct="1">
              <a:defRPr sz="1400">
                <a:solidFill>
                  <a:srgbClr val="FFFFFF"/>
                </a:solidFill>
                <a:latin typeface="Franklin Gothic Book" panose="020B0503020102020204" pitchFamily="34" charset="0"/>
              </a:defRPr>
            </a:lvl1pPr>
          </a:lstStyle>
          <a:p>
            <a:pPr>
              <a:defRPr/>
            </a:pPr>
            <a:fld id="{180D8580-61AB-5043-893A-6989CFA4DA10}" type="slidenum">
              <a:rPr lang="da-DK" altLang="en-US"/>
              <a:pPr>
                <a:defRPr/>
              </a:pPr>
              <a:t>‹#›</a:t>
            </a:fld>
            <a:endParaRPr lang="da-DK" altLang="en-US"/>
          </a:p>
        </p:txBody>
      </p:sp>
    </p:spTree>
  </p:cSld>
  <p:clrMap bg1="lt1" tx1="dk1" bg2="lt2" tx2="dk2" accent1="accent1" accent2="accent2" accent3="accent3" accent4="accent4" accent5="accent5" accent6="accent6" hlink="hlink" folHlink="folHlink"/>
  <p:sldLayoutIdLst>
    <p:sldLayoutId id="2147483980" r:id="rId1"/>
    <p:sldLayoutId id="2147483973" r:id="rId2"/>
    <p:sldLayoutId id="2147483981" r:id="rId3"/>
    <p:sldLayoutId id="2147483974" r:id="rId4"/>
    <p:sldLayoutId id="2147483975" r:id="rId5"/>
    <p:sldLayoutId id="2147483976" r:id="rId6"/>
    <p:sldLayoutId id="2147483977" r:id="rId7"/>
    <p:sldLayoutId id="2147483982" r:id="rId8"/>
    <p:sldLayoutId id="2147483983" r:id="rId9"/>
    <p:sldLayoutId id="2147483978" r:id="rId10"/>
    <p:sldLayoutId id="2147483979" r:id="rId11"/>
  </p:sldLayoutIdLst>
  <p:txStyles>
    <p:titleStyle>
      <a:lvl1pPr algn="l" rtl="0" eaLnBrk="0" fontAlgn="base" hangingPunct="0">
        <a:spcBef>
          <a:spcPct val="0"/>
        </a:spcBef>
        <a:spcAft>
          <a:spcPct val="0"/>
        </a:spcAft>
        <a:defRPr sz="4000" kern="12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2pPr>
      <a:lvl3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3pPr>
      <a:lvl4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4pPr>
      <a:lvl5pPr algn="l" rtl="0" eaLnBrk="0" fontAlgn="base" hangingPunct="0">
        <a:spcBef>
          <a:spcPct val="0"/>
        </a:spcBef>
        <a:spcAft>
          <a:spcPct val="0"/>
        </a:spcAft>
        <a:defRPr sz="4000">
          <a:solidFill>
            <a:schemeClr val="tx2"/>
          </a:solidFill>
          <a:latin typeface="Franklin Gothic Book" pitchFamily="34" charset="0"/>
          <a:ea typeface="ＭＳ Ｐゴシック" charset="0"/>
          <a:cs typeface="ＭＳ Ｐゴシック"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2" charset="2"/>
        <a:buChar char=""/>
        <a:defRPr sz="2600" kern="1200">
          <a:solidFill>
            <a:schemeClr val="tx1"/>
          </a:solidFill>
          <a:latin typeface="+mn-lt"/>
          <a:ea typeface="ＭＳ Ｐゴシック" charset="0"/>
          <a:cs typeface="ＭＳ Ｐゴシック" charset="0"/>
        </a:defRPr>
      </a:lvl1pPr>
      <a:lvl2pPr marL="547688" indent="-228600" algn="l" rtl="0" eaLnBrk="0" fontAlgn="base" hangingPunct="0">
        <a:spcBef>
          <a:spcPts val="375"/>
        </a:spcBef>
        <a:spcAft>
          <a:spcPct val="0"/>
        </a:spcAft>
        <a:buClr>
          <a:schemeClr val="accent2"/>
        </a:buClr>
        <a:buSzPct val="85000"/>
        <a:buFont typeface="Wingdings 2" pitchFamily="2" charset="2"/>
        <a:buChar char=""/>
        <a:defRPr sz="2400" kern="1200">
          <a:solidFill>
            <a:schemeClr val="tx1"/>
          </a:solidFill>
          <a:latin typeface="+mn-lt"/>
          <a:ea typeface="ＭＳ Ｐゴシック" charset="0"/>
          <a:cs typeface="+mn-cs"/>
        </a:defRPr>
      </a:lvl2pPr>
      <a:lvl3pPr marL="822325" indent="-228600" algn="l" rtl="0" eaLnBrk="0" fontAlgn="base" hangingPunct="0">
        <a:spcBef>
          <a:spcPts val="375"/>
        </a:spcBef>
        <a:spcAft>
          <a:spcPct val="0"/>
        </a:spcAft>
        <a:buClr>
          <a:srgbClr val="E6B1AB"/>
        </a:buClr>
        <a:buSzPct val="85000"/>
        <a:buFont typeface="Wingdings 2" pitchFamily="2" charset="2"/>
        <a:buChar char=""/>
        <a:defRPr sz="2000" kern="1200">
          <a:solidFill>
            <a:schemeClr val="tx1"/>
          </a:solidFill>
          <a:latin typeface="+mn-lt"/>
          <a:ea typeface="ＭＳ Ｐゴシック" charset="0"/>
          <a:cs typeface="+mn-cs"/>
        </a:defRPr>
      </a:lvl3pPr>
      <a:lvl4pPr marL="1096963" indent="-228600" algn="l" rtl="0" eaLnBrk="0" fontAlgn="base" hangingPunct="0">
        <a:spcBef>
          <a:spcPts val="375"/>
        </a:spcBef>
        <a:spcAft>
          <a:spcPct val="0"/>
        </a:spcAft>
        <a:buClr>
          <a:srgbClr val="A28E6A"/>
        </a:buClr>
        <a:buSzPct val="80000"/>
        <a:buFont typeface="Wingdings 2" pitchFamily="2" charset="2"/>
        <a:buChar char=""/>
        <a:defRPr sz="2000" kern="1200">
          <a:solidFill>
            <a:schemeClr val="tx1"/>
          </a:solidFill>
          <a:latin typeface="+mn-lt"/>
          <a:ea typeface="ＭＳ Ｐゴシック" charset="0"/>
          <a:cs typeface="+mn-cs"/>
        </a:defRPr>
      </a:lvl4pPr>
      <a:lvl5pPr marL="1371600" indent="-228600" algn="l" rtl="0" eaLnBrk="0" fontAlgn="base" hangingPunct="0">
        <a:spcBef>
          <a:spcPts val="375"/>
        </a:spcBef>
        <a:spcAft>
          <a:spcPct val="0"/>
        </a:spcAft>
        <a:buClr>
          <a:srgbClr val="A28E6A"/>
        </a:buClr>
        <a:buChar char="o"/>
        <a:defRPr sz="2000" kern="1200">
          <a:solidFill>
            <a:schemeClr val="tx1"/>
          </a:solidFill>
          <a:latin typeface="+mn-lt"/>
          <a:ea typeface="ＭＳ Ｐゴシック" charset="0"/>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esco.cavatorta@pol.ulaval.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a:extLst>
              <a:ext uri="{FF2B5EF4-FFF2-40B4-BE49-F238E27FC236}">
                <a16:creationId xmlns:a16="http://schemas.microsoft.com/office/drawing/2014/main" id="{AAC6E213-8FF9-DFAD-8092-30C8EE50739E}"/>
              </a:ext>
            </a:extLst>
          </p:cNvPr>
          <p:cNvSpPr>
            <a:spLocks noGrp="1"/>
          </p:cNvSpPr>
          <p:nvPr>
            <p:ph type="subTitle" idx="1"/>
          </p:nvPr>
        </p:nvSpPr>
        <p:spPr/>
        <p:txBody>
          <a:bodyPr/>
          <a:lstStyle/>
          <a:p>
            <a:pPr eaLnBrk="1" hangingPunct="1">
              <a:lnSpc>
                <a:spcPct val="80000"/>
              </a:lnSpc>
            </a:pPr>
            <a:r>
              <a:rPr lang="da-DK" altLang="en-US" sz="2000" dirty="0">
                <a:ea typeface="ＭＳ Ｐゴシック" panose="020B0600070205080204" pitchFamily="34" charset="-128"/>
              </a:rPr>
              <a:t>Francesco Cavatorta</a:t>
            </a:r>
          </a:p>
          <a:p>
            <a:pPr eaLnBrk="1" hangingPunct="1">
              <a:lnSpc>
                <a:spcPct val="80000"/>
              </a:lnSpc>
            </a:pPr>
            <a:r>
              <a:rPr lang="da-DK" altLang="en-US" sz="2000" dirty="0">
                <a:ea typeface="ＭＳ Ｐゴシック" panose="020B0600070205080204" pitchFamily="34" charset="-128"/>
              </a:rPr>
              <a:t>Department of </a:t>
            </a:r>
            <a:r>
              <a:rPr lang="da-DK" altLang="en-US" sz="2000" dirty="0" err="1">
                <a:ea typeface="ＭＳ Ｐゴシック" panose="020B0600070205080204" pitchFamily="34" charset="-128"/>
              </a:rPr>
              <a:t>Political</a:t>
            </a:r>
            <a:r>
              <a:rPr lang="da-DK" altLang="en-US" sz="2000" dirty="0">
                <a:ea typeface="ＭＳ Ｐゴシック" panose="020B0600070205080204" pitchFamily="34" charset="-128"/>
              </a:rPr>
              <a:t> Science, </a:t>
            </a:r>
            <a:r>
              <a:rPr lang="da-DK" altLang="en-US" sz="2000" dirty="0" err="1">
                <a:ea typeface="ＭＳ Ｐゴシック" panose="020B0600070205080204" pitchFamily="34" charset="-128"/>
              </a:rPr>
              <a:t>Université</a:t>
            </a:r>
            <a:r>
              <a:rPr lang="da-DK" altLang="en-US" sz="2000" dirty="0">
                <a:ea typeface="ＭＳ Ｐゴシック" panose="020B0600070205080204" pitchFamily="34" charset="-128"/>
              </a:rPr>
              <a:t> Laval</a:t>
            </a:r>
          </a:p>
          <a:p>
            <a:pPr eaLnBrk="1" hangingPunct="1">
              <a:lnSpc>
                <a:spcPct val="80000"/>
              </a:lnSpc>
            </a:pPr>
            <a:r>
              <a:rPr lang="da-DK" altLang="en-US" sz="2000" dirty="0">
                <a:ea typeface="ＭＳ Ｐゴシック" panose="020B0600070205080204" pitchFamily="34" charset="-128"/>
              </a:rPr>
              <a:t>E-mail: </a:t>
            </a:r>
            <a:r>
              <a:rPr lang="da-DK" altLang="en-US" sz="2000" dirty="0">
                <a:ea typeface="ＭＳ Ｐゴシック" panose="020B0600070205080204" pitchFamily="34" charset="-128"/>
                <a:hlinkClick r:id="rId2"/>
              </a:rPr>
              <a:t>francesco.cavatorta@pol.ulaval.ca</a:t>
            </a:r>
            <a:r>
              <a:rPr lang="da-DK" altLang="en-US" sz="2000" dirty="0">
                <a:ea typeface="ＭＳ Ｐゴシック" panose="020B0600070205080204" pitchFamily="34" charset="-128"/>
              </a:rPr>
              <a:t>  </a:t>
            </a:r>
          </a:p>
        </p:txBody>
      </p:sp>
      <p:sp>
        <p:nvSpPr>
          <p:cNvPr id="14338" name="Title 1">
            <a:extLst>
              <a:ext uri="{FF2B5EF4-FFF2-40B4-BE49-F238E27FC236}">
                <a16:creationId xmlns:a16="http://schemas.microsoft.com/office/drawing/2014/main" id="{6BEA7D13-9A7B-0CFA-2287-F23C2183326F}"/>
              </a:ext>
            </a:extLst>
          </p:cNvPr>
          <p:cNvSpPr>
            <a:spLocks noGrp="1"/>
          </p:cNvSpPr>
          <p:nvPr>
            <p:ph type="ctrTitle"/>
          </p:nvPr>
        </p:nvSpPr>
        <p:spPr>
          <a:xfrm>
            <a:off x="457200" y="1506538"/>
            <a:ext cx="8229600" cy="1470025"/>
          </a:xfrm>
        </p:spPr>
        <p:txBody>
          <a:bodyPr/>
          <a:lstStyle/>
          <a:p>
            <a:pPr marL="457200" algn="just"/>
            <a:r>
              <a:rPr lang="en-GB" dirty="0">
                <a:effectLst/>
                <a:latin typeface="Times New Roman" panose="02020603050405020304" pitchFamily="18" charset="0"/>
                <a:ea typeface="Times New Roman" panose="02020603050405020304" pitchFamily="18" charset="0"/>
              </a:rPr>
              <a:t>Party families: Islamist parties</a:t>
            </a:r>
            <a:endParaRPr lang="en-CA"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a:extLst>
              <a:ext uri="{FF2B5EF4-FFF2-40B4-BE49-F238E27FC236}">
                <a16:creationId xmlns:a16="http://schemas.microsoft.com/office/drawing/2014/main" id="{5558D4A5-2279-140E-BA2E-F283ACD90127}"/>
              </a:ext>
            </a:extLst>
          </p:cNvPr>
          <p:cNvSpPr>
            <a:spLocks noGrp="1"/>
          </p:cNvSpPr>
          <p:nvPr>
            <p:ph type="title"/>
          </p:nvPr>
        </p:nvSpPr>
        <p:spPr/>
        <p:txBody>
          <a:bodyPr/>
          <a:lstStyle/>
          <a:p>
            <a:r>
              <a:rPr lang="en-IE" altLang="en-US" sz="3600" dirty="0">
                <a:ea typeface="ＭＳ Ｐゴシック" panose="020B0600070205080204" pitchFamily="34" charset="-128"/>
              </a:rPr>
              <a:t>Muslim Brothers and elections </a:t>
            </a:r>
          </a:p>
        </p:txBody>
      </p:sp>
      <p:sp>
        <p:nvSpPr>
          <p:cNvPr id="15362" name="Content Placeholder 2">
            <a:extLst>
              <a:ext uri="{FF2B5EF4-FFF2-40B4-BE49-F238E27FC236}">
                <a16:creationId xmlns:a16="http://schemas.microsoft.com/office/drawing/2014/main" id="{D8F895A9-DCCA-CAAF-4336-06A9093A6DE7}"/>
              </a:ext>
            </a:extLst>
          </p:cNvPr>
          <p:cNvSpPr>
            <a:spLocks noGrp="1"/>
          </p:cNvSpPr>
          <p:nvPr>
            <p:ph sz="quarter" idx="1"/>
          </p:nvPr>
        </p:nvSpPr>
        <p:spPr>
          <a:xfrm>
            <a:off x="914400" y="1447800"/>
            <a:ext cx="7772400" cy="4861520"/>
          </a:xfrm>
        </p:spPr>
        <p:txBody>
          <a:bodyPr/>
          <a:lstStyle/>
          <a:p>
            <a:pPr>
              <a:lnSpc>
                <a:spcPct val="90000"/>
              </a:lnSpc>
            </a:pPr>
            <a:r>
              <a:rPr lang="en-IE" altLang="en-US" sz="2200" dirty="0">
                <a:ea typeface="ＭＳ Ｐゴシック" panose="020B0600070205080204" pitchFamily="34" charset="-128"/>
              </a:rPr>
              <a:t>When multi-party competition was first introduced, movements linked to the Muslim Brothers opted for participating in elections: Party of Justice and Development in 1997, FIS (Islamic Salvation Front) in 1991, </a:t>
            </a:r>
            <a:r>
              <a:rPr lang="en-IE" altLang="en-US" sz="2200" i="1" dirty="0">
                <a:ea typeface="ＭＳ Ｐゴシック" panose="020B0600070205080204" pitchFamily="34" charset="-128"/>
              </a:rPr>
              <a:t>al-Nahda</a:t>
            </a:r>
            <a:r>
              <a:rPr lang="en-IE" altLang="en-US" sz="2200" dirty="0">
                <a:ea typeface="ＭＳ Ｐゴシック" panose="020B0600070205080204" pitchFamily="34" charset="-128"/>
              </a:rPr>
              <a:t> in 1989 and the Islamic Action Front in Jordan in 1994. In Egypt they ran as independents. Only the Algerian elections were democratic, but, whatever the case, all parties did well. </a:t>
            </a:r>
          </a:p>
          <a:p>
            <a:pPr>
              <a:lnSpc>
                <a:spcPct val="90000"/>
              </a:lnSpc>
            </a:pPr>
            <a:r>
              <a:rPr lang="en-IE" altLang="en-US" sz="2200" dirty="0">
                <a:ea typeface="ＭＳ Ｐゴシック" panose="020B0600070205080204" pitchFamily="34" charset="-128"/>
              </a:rPr>
              <a:t>Irrespective of the score, it is the decision to take part that was really important in and of itself. For quite some time, the Muslim Brothers had rejected democracy as a western import because it conferred sovereignty to the people and not to God, meaning that legislation in contrast with God’s law could be passed and this was unacceptable.   </a:t>
            </a:r>
          </a:p>
          <a:p>
            <a:pPr>
              <a:lnSpc>
                <a:spcPct val="90000"/>
              </a:lnSpc>
            </a:pPr>
            <a:r>
              <a:rPr lang="en-IE" altLang="en-US" sz="2200" dirty="0">
                <a:ea typeface="ＭＳ Ｐゴシック" panose="020B0600070205080204" pitchFamily="34" charset="-128"/>
              </a:rPr>
              <a:t>Choosing to participate in elections reconciled the Brothers with the mechanisms and procedures of democracy.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a:extLst>
              <a:ext uri="{FF2B5EF4-FFF2-40B4-BE49-F238E27FC236}">
                <a16:creationId xmlns:a16="http://schemas.microsoft.com/office/drawing/2014/main" id="{6E1B8D2B-B218-F4D1-E9A0-A1AB3365E663}"/>
              </a:ext>
            </a:extLst>
          </p:cNvPr>
          <p:cNvSpPr>
            <a:spLocks noGrp="1"/>
          </p:cNvSpPr>
          <p:nvPr>
            <p:ph type="title"/>
          </p:nvPr>
        </p:nvSpPr>
        <p:spPr/>
        <p:txBody>
          <a:bodyPr/>
          <a:lstStyle/>
          <a:p>
            <a:r>
              <a:rPr lang="en-IE" altLang="en-US" dirty="0">
                <a:ea typeface="ＭＳ Ｐゴシック" panose="020B0600070205080204" pitchFamily="34" charset="-128"/>
              </a:rPr>
              <a:t>The inclusion-moderation theory </a:t>
            </a:r>
          </a:p>
        </p:txBody>
      </p:sp>
      <p:sp>
        <p:nvSpPr>
          <p:cNvPr id="18434" name="Content Placeholder 2">
            <a:extLst>
              <a:ext uri="{FF2B5EF4-FFF2-40B4-BE49-F238E27FC236}">
                <a16:creationId xmlns:a16="http://schemas.microsoft.com/office/drawing/2014/main" id="{A9F73592-D6FE-2996-6E9C-513E4C0F7B8B}"/>
              </a:ext>
            </a:extLst>
          </p:cNvPr>
          <p:cNvSpPr>
            <a:spLocks noGrp="1"/>
          </p:cNvSpPr>
          <p:nvPr>
            <p:ph sz="quarter" idx="1"/>
          </p:nvPr>
        </p:nvSpPr>
        <p:spPr/>
        <p:txBody>
          <a:bodyPr/>
          <a:lstStyle/>
          <a:p>
            <a:r>
              <a:rPr lang="en-IE" altLang="en-US" sz="2400" dirty="0">
                <a:ea typeface="ＭＳ Ｐゴシック" panose="020B0600070205080204" pitchFamily="34" charset="-128"/>
              </a:rPr>
              <a:t>The acceptance of democratic mechanisms and the freedoms necessary to implement such a system within a ‘civil state’ is explained through the inclusion-moderation hypothesis (Schwedler, 2006; Masoud, 2008).  </a:t>
            </a:r>
          </a:p>
          <a:p>
            <a:r>
              <a:rPr lang="en-IE" altLang="en-US" sz="2400" dirty="0">
                <a:ea typeface="ＭＳ Ｐゴシック" panose="020B0600070205080204" pitchFamily="34" charset="-128"/>
              </a:rPr>
              <a:t>This theoretical explanation has a long history in political science and was employed first to understand how anti-system parties in Europe eventually integrated state institutions and were ‘forced’ to moderate their stances in order to keep participating and benefit from such participation. </a:t>
            </a:r>
          </a:p>
          <a:p>
            <a:pPr lvl="1"/>
            <a:r>
              <a:rPr lang="en-IE" altLang="en-US" dirty="0">
                <a:ea typeface="ＭＳ Ｐゴシック" panose="020B0600070205080204" pitchFamily="34" charset="-128"/>
              </a:rPr>
              <a:t>Communist parties in the 1940s, right-wing parties in the 1990s and extreme right wing parties today. </a:t>
            </a:r>
          </a:p>
        </p:txBody>
      </p:sp>
    </p:spTree>
    <p:extLst>
      <p:ext uri="{BB962C8B-B14F-4D97-AF65-F5344CB8AC3E}">
        <p14:creationId xmlns:p14="http://schemas.microsoft.com/office/powerpoint/2010/main" val="3588980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re 1">
            <a:extLst>
              <a:ext uri="{FF2B5EF4-FFF2-40B4-BE49-F238E27FC236}">
                <a16:creationId xmlns:a16="http://schemas.microsoft.com/office/drawing/2014/main" id="{AF3C1947-132D-EE31-D595-EB85F5F893D1}"/>
              </a:ext>
            </a:extLst>
          </p:cNvPr>
          <p:cNvSpPr>
            <a:spLocks noGrp="1"/>
          </p:cNvSpPr>
          <p:nvPr>
            <p:ph type="title"/>
          </p:nvPr>
        </p:nvSpPr>
        <p:spPr/>
        <p:txBody>
          <a:bodyPr/>
          <a:lstStyle/>
          <a:p>
            <a:r>
              <a:rPr lang="en-IE" altLang="en-US" dirty="0">
                <a:ea typeface="ＭＳ Ｐゴシック" panose="020B0600070205080204" pitchFamily="34" charset="-128"/>
              </a:rPr>
              <a:t>And the winner is….</a:t>
            </a:r>
          </a:p>
        </p:txBody>
      </p:sp>
      <p:sp>
        <p:nvSpPr>
          <p:cNvPr id="16386" name="Espace réservé du contenu 2">
            <a:extLst>
              <a:ext uri="{FF2B5EF4-FFF2-40B4-BE49-F238E27FC236}">
                <a16:creationId xmlns:a16="http://schemas.microsoft.com/office/drawing/2014/main" id="{868B3F6D-5074-B1E9-14B8-6C6190219A41}"/>
              </a:ext>
            </a:extLst>
          </p:cNvPr>
          <p:cNvSpPr>
            <a:spLocks noGrp="1"/>
          </p:cNvSpPr>
          <p:nvPr>
            <p:ph sz="quarter" idx="1"/>
          </p:nvPr>
        </p:nvSpPr>
        <p:spPr>
          <a:xfrm>
            <a:off x="914400" y="1447800"/>
            <a:ext cx="7772400" cy="4860925"/>
          </a:xfrm>
        </p:spPr>
        <p:txBody>
          <a:bodyPr/>
          <a:lstStyle/>
          <a:p>
            <a:r>
              <a:rPr lang="en-IE" altLang="en-US" sz="2200" dirty="0">
                <a:ea typeface="ＭＳ Ｐゴシック" panose="020B0600070205080204" pitchFamily="34" charset="-128"/>
              </a:rPr>
              <a:t>All the democratic elections held in the Arab world since 1991, with one exception, have seen Islamist parties come either first or place.</a:t>
            </a:r>
          </a:p>
          <a:p>
            <a:pPr lvl="1"/>
            <a:r>
              <a:rPr lang="en-IE" altLang="en-US" sz="1800" u="sng" dirty="0">
                <a:ea typeface="ＭＳ Ｐゴシック" panose="020B0600070205080204" pitchFamily="34" charset="-128"/>
              </a:rPr>
              <a:t>1991 Algerian elections </a:t>
            </a:r>
            <a:r>
              <a:rPr lang="en-IE" altLang="en-US" sz="1800" dirty="0">
                <a:ea typeface="ＭＳ Ｐゴシック" panose="020B0600070205080204" pitchFamily="34" charset="-128"/>
              </a:rPr>
              <a:t>(430 seats up for grabs): FIS, 47.7%; FLN, 23,4; FFS, 7.4%. After the first round the FIS had 188 seats, the FLN  had 16 and the FFS had 25 seats. The second round did not take place.</a:t>
            </a:r>
          </a:p>
          <a:p>
            <a:pPr lvl="1"/>
            <a:r>
              <a:rPr lang="en-IE" altLang="en-US" sz="1800" u="sng" dirty="0">
                <a:ea typeface="ＭＳ Ｐゴシック" panose="020B0600070205080204" pitchFamily="34" charset="-128"/>
              </a:rPr>
              <a:t>2002 Moroccan elections </a:t>
            </a:r>
            <a:r>
              <a:rPr lang="en-IE" altLang="en-US" sz="1800" dirty="0">
                <a:ea typeface="ＭＳ Ｐゴシック" panose="020B0600070205080204" pitchFamily="34" charset="-128"/>
              </a:rPr>
              <a:t>(325 seats up for grabs): USFP, 11.8% (50 seats);  </a:t>
            </a:r>
            <a:r>
              <a:rPr lang="en-IE" altLang="en-US" sz="1800" i="1" dirty="0" err="1">
                <a:ea typeface="ＭＳ Ｐゴシック" panose="020B0600070205080204" pitchFamily="34" charset="-128"/>
              </a:rPr>
              <a:t>Istiqlal</a:t>
            </a:r>
            <a:r>
              <a:rPr lang="en-IE" altLang="en-US" sz="1800" dirty="0">
                <a:ea typeface="ＭＳ Ｐゴシック" panose="020B0600070205080204" pitchFamily="34" charset="-128"/>
              </a:rPr>
              <a:t>, 9.9% (48 seats); PJD, 9.8% (42 seats). In 2007 the PJD increases its parliamentary representation to 46, in 2011, the PJD more than doubles its seats to 106 and in 2016 it rises to 125 to then collapse in 2021 to 13 seats.</a:t>
            </a:r>
          </a:p>
          <a:p>
            <a:pPr lvl="1"/>
            <a:r>
              <a:rPr lang="en-IE" altLang="en-US" sz="1800" u="sng" dirty="0">
                <a:ea typeface="ＭＳ Ｐゴシック" panose="020B0600070205080204" pitchFamily="34" charset="-128"/>
              </a:rPr>
              <a:t>2011 Tunisian elections </a:t>
            </a:r>
            <a:r>
              <a:rPr lang="en-IE" altLang="en-US" sz="1800" dirty="0">
                <a:ea typeface="ＭＳ Ｐゴシック" panose="020B0600070205080204" pitchFamily="34" charset="-128"/>
              </a:rPr>
              <a:t>(217 seats up for grabs): Al-Nahda, 37% (89 seats), CPR 8.7% (29 seats); </a:t>
            </a:r>
            <a:r>
              <a:rPr lang="en-IE" altLang="en-US" sz="1800" dirty="0" err="1">
                <a:ea typeface="ＭＳ Ｐゴシック" panose="020B0600070205080204" pitchFamily="34" charset="-128"/>
              </a:rPr>
              <a:t>Ettakatol</a:t>
            </a:r>
            <a:r>
              <a:rPr lang="en-IE" altLang="en-US" sz="1800" dirty="0">
                <a:ea typeface="ＭＳ Ｐゴシック" panose="020B0600070205080204" pitchFamily="34" charset="-128"/>
              </a:rPr>
              <a:t>, 7% (20 seats). In 2014, Al-Nahda loses 20 seats on 28% of the vote. In 2019, it receives just over 19% of the vote and picks up only 52 seats. It is still the largest parliamentary party, but lost nearly half of its vote share in eight years.</a:t>
            </a:r>
          </a:p>
          <a:p>
            <a:pPr lvl="1"/>
            <a:r>
              <a:rPr lang="en-IE" altLang="en-US" sz="1800" u="sng" dirty="0">
                <a:ea typeface="ＭＳ Ｐゴシック" panose="020B0600070205080204" pitchFamily="34" charset="-128"/>
              </a:rPr>
              <a:t>2011/2012 Egyptian elections </a:t>
            </a:r>
            <a:r>
              <a:rPr lang="en-IE" altLang="en-US" sz="1800" dirty="0">
                <a:ea typeface="ＭＳ Ｐゴシック" panose="020B0600070205080204" pitchFamily="34" charset="-128"/>
              </a:rPr>
              <a:t>(498 seats up for grabs): Freedom and Justice Party, 37.5% (235 seats), al-Nour, 27.3 (126 seats), New </a:t>
            </a:r>
            <a:r>
              <a:rPr lang="en-IE" altLang="en-US" sz="1800" dirty="0" err="1">
                <a:ea typeface="ＭＳ Ｐゴシック" panose="020B0600070205080204" pitchFamily="34" charset="-128"/>
              </a:rPr>
              <a:t>Wafd</a:t>
            </a:r>
            <a:r>
              <a:rPr lang="en-IE" altLang="en-US" sz="1800" dirty="0">
                <a:ea typeface="ＭＳ Ｐゴシック" panose="020B0600070205080204" pitchFamily="34" charset="-128"/>
              </a:rPr>
              <a:t>, 9.2% (38 seats). </a:t>
            </a:r>
          </a:p>
          <a:p>
            <a:pPr lvl="1"/>
            <a:endParaRPr lang="en-IE" altLang="en-US" sz="2000" dirty="0">
              <a:ea typeface="ＭＳ Ｐゴシック" panose="020B0600070205080204" pitchFamily="34" charset="-128"/>
            </a:endParaRPr>
          </a:p>
          <a:p>
            <a:pPr lvl="1"/>
            <a:endParaRPr lang="en-IE" altLang="en-US" sz="2000" dirty="0">
              <a:ea typeface="ＭＳ Ｐゴシック" panose="020B0600070205080204" pitchFamily="34" charset="-128"/>
            </a:endParaRPr>
          </a:p>
          <a:p>
            <a:pPr lvl="1"/>
            <a:endParaRPr lang="en-IE" altLang="en-US" sz="2000" dirty="0">
              <a:ea typeface="ＭＳ Ｐゴシック" panose="020B0600070205080204" pitchFamily="34" charset="-128"/>
            </a:endParaRPr>
          </a:p>
          <a:p>
            <a:endParaRPr lang="en-IE" altLang="en-US" sz="2200" dirty="0">
              <a:ea typeface="ＭＳ Ｐゴシック" panose="020B0600070205080204" pitchFamily="34" charset="-128"/>
            </a:endParaRPr>
          </a:p>
          <a:p>
            <a:pPr lvl="1"/>
            <a:endParaRPr lang="en-IE" altLang="en-US" dirty="0">
              <a:ea typeface="ＭＳ Ｐゴシック" panose="020B0600070205080204" pitchFamily="34" charset="-128"/>
            </a:endParaRPr>
          </a:p>
          <a:p>
            <a:pPr lvl="1"/>
            <a:endParaRPr lang="fr-CA" altLang="en-US" dirty="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45693-7C08-34EF-9EEC-F2D2B6133ED2}"/>
              </a:ext>
            </a:extLst>
          </p:cNvPr>
          <p:cNvSpPr>
            <a:spLocks noGrp="1"/>
          </p:cNvSpPr>
          <p:nvPr>
            <p:ph type="title"/>
          </p:nvPr>
        </p:nvSpPr>
        <p:spPr/>
        <p:txBody>
          <a:bodyPr/>
          <a:lstStyle/>
          <a:p>
            <a:r>
              <a:rPr lang="en-IE" dirty="0"/>
              <a:t>Why do they win?  </a:t>
            </a:r>
          </a:p>
        </p:txBody>
      </p:sp>
      <p:sp>
        <p:nvSpPr>
          <p:cNvPr id="3" name="Content Placeholder 2">
            <a:extLst>
              <a:ext uri="{FF2B5EF4-FFF2-40B4-BE49-F238E27FC236}">
                <a16:creationId xmlns:a16="http://schemas.microsoft.com/office/drawing/2014/main" id="{B7A34994-7151-4DC0-BDD9-B321ED69F686}"/>
              </a:ext>
            </a:extLst>
          </p:cNvPr>
          <p:cNvSpPr>
            <a:spLocks noGrp="1"/>
          </p:cNvSpPr>
          <p:nvPr>
            <p:ph sz="quarter" idx="1"/>
          </p:nvPr>
        </p:nvSpPr>
        <p:spPr/>
        <p:txBody>
          <a:bodyPr/>
          <a:lstStyle/>
          <a:p>
            <a:r>
              <a:rPr lang="en-IE" altLang="en-US" sz="2200" dirty="0">
                <a:ea typeface="ＭＳ Ｐゴシック" panose="020B0600070205080204" pitchFamily="34" charset="-128"/>
              </a:rPr>
              <a:t>There are of course several important national differences in the way in which Islamist parties behave and what they focus on and there are considerable time differences, but there are also interesting similarities:  </a:t>
            </a:r>
          </a:p>
          <a:p>
            <a:pPr lvl="1"/>
            <a:r>
              <a:rPr lang="en-IE" altLang="en-US" sz="2000" dirty="0">
                <a:ea typeface="ＭＳ Ｐゴシック" panose="020B0600070205080204" pitchFamily="34" charset="-128"/>
              </a:rPr>
              <a:t>Party manifestos do not emphasise the party’s religiosity and there is little to no discussion of what would change for ordinary citizens if they came to power with respect to issues related to personal freedoms.</a:t>
            </a:r>
          </a:p>
          <a:p>
            <a:pPr lvl="1"/>
            <a:r>
              <a:rPr lang="en-IE" altLang="en-US" sz="2000" dirty="0">
                <a:ea typeface="ＭＳ Ｐゴシック" panose="020B0600070205080204" pitchFamily="34" charset="-128"/>
              </a:rPr>
              <a:t>Candidates put forth their ethical credibility (being religious is equated with being ethical and moral) and their involvement in community work. A prison record as well as a personal history of opposition to the authoritarian regime is an advantage. </a:t>
            </a:r>
          </a:p>
          <a:p>
            <a:pPr lvl="1"/>
            <a:r>
              <a:rPr lang="en-IE" altLang="en-US" sz="2000" dirty="0">
                <a:ea typeface="ＭＳ Ｐゴシック" panose="020B0600070205080204" pitchFamily="34" charset="-128"/>
              </a:rPr>
              <a:t>Focus is on two issues where Islamists believe have an advantage: their ability to grow the economy while ensuring fairer wealth redistribution and the fight against public and private corruption (Masoud, 2014).</a:t>
            </a:r>
          </a:p>
          <a:p>
            <a:endParaRPr lang="en-IE" dirty="0"/>
          </a:p>
        </p:txBody>
      </p:sp>
    </p:spTree>
    <p:extLst>
      <p:ext uri="{BB962C8B-B14F-4D97-AF65-F5344CB8AC3E}">
        <p14:creationId xmlns:p14="http://schemas.microsoft.com/office/powerpoint/2010/main" val="620689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a:extLst>
              <a:ext uri="{FF2B5EF4-FFF2-40B4-BE49-F238E27FC236}">
                <a16:creationId xmlns:a16="http://schemas.microsoft.com/office/drawing/2014/main" id="{402269D7-F99D-18D5-53B9-47381EAC226F}"/>
              </a:ext>
            </a:extLst>
          </p:cNvPr>
          <p:cNvSpPr>
            <a:spLocks noGrp="1"/>
          </p:cNvSpPr>
          <p:nvPr>
            <p:ph type="title"/>
          </p:nvPr>
        </p:nvSpPr>
        <p:spPr/>
        <p:txBody>
          <a:bodyPr/>
          <a:lstStyle/>
          <a:p>
            <a:r>
              <a:rPr lang="en-IE" altLang="en-US" dirty="0">
                <a:ea typeface="ＭＳ Ｐゴシック" panose="020B0600070205080204" pitchFamily="34" charset="-128"/>
              </a:rPr>
              <a:t>What do they want? </a:t>
            </a:r>
          </a:p>
        </p:txBody>
      </p:sp>
      <p:sp>
        <p:nvSpPr>
          <p:cNvPr id="19458" name="Content Placeholder 2">
            <a:extLst>
              <a:ext uri="{FF2B5EF4-FFF2-40B4-BE49-F238E27FC236}">
                <a16:creationId xmlns:a16="http://schemas.microsoft.com/office/drawing/2014/main" id="{FF30B78A-DEE7-335C-B3AE-F191E7E9CB53}"/>
              </a:ext>
            </a:extLst>
          </p:cNvPr>
          <p:cNvSpPr>
            <a:spLocks noGrp="1"/>
          </p:cNvSpPr>
          <p:nvPr>
            <p:ph sz="quarter" idx="1"/>
          </p:nvPr>
        </p:nvSpPr>
        <p:spPr>
          <a:xfrm>
            <a:off x="914400" y="1447800"/>
            <a:ext cx="7772400" cy="4933528"/>
          </a:xfrm>
        </p:spPr>
        <p:txBody>
          <a:bodyPr/>
          <a:lstStyle/>
          <a:p>
            <a:r>
              <a:rPr lang="en-IE" altLang="en-US" sz="2200" dirty="0">
                <a:ea typeface="ＭＳ Ｐゴシック" panose="020B0600070205080204" pitchFamily="34" charset="-128"/>
              </a:rPr>
              <a:t>Again, it is very difficult to pinpoint exactly what Islamist parties want because of national differences and the severe constraints on policy-making in states of the Global South. Broadly speaking here is what they all stand for:</a:t>
            </a:r>
          </a:p>
          <a:p>
            <a:pPr lvl="1"/>
            <a:r>
              <a:rPr lang="en-IE" altLang="en-US" sz="2000" dirty="0">
                <a:ea typeface="ＭＳ Ｐゴシック" panose="020B0600070205080204" pitchFamily="34" charset="-128"/>
              </a:rPr>
              <a:t>From an economic perspective, they are pro-market actors, favouring private enterprise and small businesses. They want to attract investments from other countries in the global south (the Gulf states for instance). Ensure greater access to the job market. </a:t>
            </a:r>
          </a:p>
          <a:p>
            <a:pPr lvl="1"/>
            <a:r>
              <a:rPr lang="en-IE" altLang="en-US" sz="2000" dirty="0">
                <a:ea typeface="ＭＳ Ｐゴシック" panose="020B0600070205080204" pitchFamily="34" charset="-128"/>
              </a:rPr>
              <a:t>When it comes to the welfare state and taxation, they favour the involvement of private charitable organisations rather than using state structures.</a:t>
            </a:r>
          </a:p>
          <a:p>
            <a:pPr lvl="1"/>
            <a:r>
              <a:rPr lang="en-IE" altLang="en-US" sz="2000" dirty="0">
                <a:ea typeface="ＭＳ Ｐゴシック" panose="020B0600070205080204" pitchFamily="34" charset="-128"/>
              </a:rPr>
              <a:t>A more assertive anti-imperialist foreign policy and a greater effort in Arab regional integration.    </a:t>
            </a:r>
          </a:p>
          <a:p>
            <a:pPr lvl="1"/>
            <a:r>
              <a:rPr lang="en-IE" altLang="en-US" sz="2000" dirty="0">
                <a:ea typeface="ＭＳ Ｐゴシック" panose="020B0600070205080204" pitchFamily="34" charset="-128"/>
              </a:rPr>
              <a:t>A ‘family values’ approach  to social policy, with a focus on reasserting the traditional roles of women in society. A socially conservative framework.</a:t>
            </a:r>
          </a:p>
          <a:p>
            <a:pPr marL="319088" lvl="1" indent="0">
              <a:buNone/>
            </a:pPr>
            <a:endParaRPr lang="en-IE" altLang="en-US" sz="1800" dirty="0">
              <a:ea typeface="ＭＳ Ｐゴシック" panose="020B0600070205080204" pitchFamily="34" charset="-128"/>
            </a:endParaRPr>
          </a:p>
          <a:p>
            <a:endParaRPr lang="fr-CA" altLang="en-US" dirty="0">
              <a:ea typeface="ＭＳ Ｐゴシック" panose="020B0600070205080204" pitchFamily="34"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a:extLst>
              <a:ext uri="{FF2B5EF4-FFF2-40B4-BE49-F238E27FC236}">
                <a16:creationId xmlns:a16="http://schemas.microsoft.com/office/drawing/2014/main" id="{5CC57A47-DEF5-BF5A-E078-6721551226D6}"/>
              </a:ext>
            </a:extLst>
          </p:cNvPr>
          <p:cNvSpPr>
            <a:spLocks noGrp="1"/>
          </p:cNvSpPr>
          <p:nvPr>
            <p:ph type="title"/>
          </p:nvPr>
        </p:nvSpPr>
        <p:spPr/>
        <p:txBody>
          <a:bodyPr/>
          <a:lstStyle/>
          <a:p>
            <a:r>
              <a:rPr lang="en-IE" altLang="en-US" dirty="0">
                <a:ea typeface="ＭＳ Ｐゴシック" panose="020B0600070205080204" pitchFamily="34" charset="-128"/>
              </a:rPr>
              <a:t>The challenge of governing </a:t>
            </a:r>
          </a:p>
        </p:txBody>
      </p:sp>
      <p:sp>
        <p:nvSpPr>
          <p:cNvPr id="21506" name="Content Placeholder 2">
            <a:extLst>
              <a:ext uri="{FF2B5EF4-FFF2-40B4-BE49-F238E27FC236}">
                <a16:creationId xmlns:a16="http://schemas.microsoft.com/office/drawing/2014/main" id="{A718995C-486F-7E82-09F1-B92B4B635ECC}"/>
              </a:ext>
            </a:extLst>
          </p:cNvPr>
          <p:cNvSpPr>
            <a:spLocks noGrp="1"/>
          </p:cNvSpPr>
          <p:nvPr>
            <p:ph sz="quarter" idx="1"/>
          </p:nvPr>
        </p:nvSpPr>
        <p:spPr>
          <a:xfrm>
            <a:off x="914400" y="1447800"/>
            <a:ext cx="7772400" cy="5149850"/>
          </a:xfrm>
        </p:spPr>
        <p:txBody>
          <a:bodyPr/>
          <a:lstStyle/>
          <a:p>
            <a:r>
              <a:rPr lang="en-IE" altLang="en-US" dirty="0">
                <a:ea typeface="ＭＳ Ｐゴシック" panose="020B0600070205080204" pitchFamily="34" charset="-128"/>
              </a:rPr>
              <a:t>After spending several decades in opposition in the full knowledge that they would not be in a position to govern, the sudden challenge of having to lead the government placed Islamists under severe constraints, both domestic and international:</a:t>
            </a:r>
          </a:p>
          <a:p>
            <a:pPr lvl="1"/>
            <a:r>
              <a:rPr lang="en-IE" altLang="en-US" dirty="0">
                <a:ea typeface="ＭＳ Ｐゴシック" panose="020B0600070205080204" pitchFamily="34" charset="-128"/>
              </a:rPr>
              <a:t>Society is more complex than expected and promoting new social policies in opposition to the ones adopted in the past generates opposition and instability.</a:t>
            </a:r>
          </a:p>
          <a:p>
            <a:pPr lvl="1"/>
            <a:r>
              <a:rPr lang="en-IE" altLang="en-US" dirty="0">
                <a:ea typeface="ＭＳ Ｐゴシック" panose="020B0600070205080204" pitchFamily="34" charset="-128"/>
              </a:rPr>
              <a:t>Moving away from traditional foreign patterns is complicated as is re-directing trade and investments towards new partners. </a:t>
            </a:r>
          </a:p>
          <a:p>
            <a:pPr lvl="1"/>
            <a:r>
              <a:rPr lang="en-IE" altLang="en-US" dirty="0">
                <a:ea typeface="ＭＳ Ｐゴシック" panose="020B0600070205080204" pitchFamily="34" charset="-128"/>
              </a:rPr>
              <a:t>Established institutions undercut some of their efforts. </a:t>
            </a:r>
          </a:p>
          <a:p>
            <a:pPr lvl="1"/>
            <a:r>
              <a:rPr lang="en-IE" altLang="en-US" dirty="0">
                <a:ea typeface="ＭＳ Ｐゴシック" panose="020B0600070205080204" pitchFamily="34" charset="-128"/>
              </a:rPr>
              <a:t>The real challenge is that there is </a:t>
            </a:r>
            <a:r>
              <a:rPr lang="en-IE" altLang="en-US" b="1" dirty="0">
                <a:ea typeface="ＭＳ Ｐゴシック" panose="020B0600070205080204" pitchFamily="34" charset="-128"/>
              </a:rPr>
              <a:t>no money </a:t>
            </a:r>
            <a:r>
              <a:rPr lang="en-IE" altLang="en-US" dirty="0">
                <a:ea typeface="ＭＳ Ｐゴシック" panose="020B0600070205080204" pitchFamily="34" charset="-128"/>
              </a:rPr>
              <a:t>in the bank to do what they would like to do.    </a:t>
            </a:r>
          </a:p>
          <a:p>
            <a:pPr lvl="1"/>
            <a:endParaRPr lang="fr-CA" altLang="en-US" dirty="0">
              <a:ea typeface="ＭＳ Ｐゴシック" panose="020B0600070205080204" pitchFamily="34" charset="-128"/>
            </a:endParaRPr>
          </a:p>
          <a:p>
            <a:pPr lvl="1"/>
            <a:endParaRPr lang="fr-CA" altLang="en-US" dirty="0">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252D4-01D6-099E-71E3-9E31BE91E41E}"/>
              </a:ext>
            </a:extLst>
          </p:cNvPr>
          <p:cNvSpPr>
            <a:spLocks noGrp="1"/>
          </p:cNvSpPr>
          <p:nvPr>
            <p:ph type="title"/>
          </p:nvPr>
        </p:nvSpPr>
        <p:spPr/>
        <p:txBody>
          <a:bodyPr/>
          <a:lstStyle/>
          <a:p>
            <a:r>
              <a:rPr lang="en-IE"/>
              <a:t>Why do </a:t>
            </a:r>
            <a:r>
              <a:rPr lang="en-IE" dirty="0"/>
              <a:t>they lose? </a:t>
            </a:r>
          </a:p>
        </p:txBody>
      </p:sp>
      <p:sp>
        <p:nvSpPr>
          <p:cNvPr id="3" name="Content Placeholder 2">
            <a:extLst>
              <a:ext uri="{FF2B5EF4-FFF2-40B4-BE49-F238E27FC236}">
                <a16:creationId xmlns:a16="http://schemas.microsoft.com/office/drawing/2014/main" id="{E785BDD4-504D-E106-39BB-07E16CBA8981}"/>
              </a:ext>
            </a:extLst>
          </p:cNvPr>
          <p:cNvSpPr>
            <a:spLocks noGrp="1"/>
          </p:cNvSpPr>
          <p:nvPr>
            <p:ph sz="quarter" idx="1"/>
          </p:nvPr>
        </p:nvSpPr>
        <p:spPr/>
        <p:txBody>
          <a:bodyPr/>
          <a:lstStyle/>
          <a:p>
            <a:r>
              <a:rPr lang="en-IE" dirty="0"/>
              <a:t>Contrary to what mane believe, Arab voters are not more ‘ideological’ than voters elsewhere and while there is a degree of blind ideological support, most voters vote on the record parties have:</a:t>
            </a:r>
          </a:p>
          <a:p>
            <a:pPr lvl="1"/>
            <a:r>
              <a:rPr lang="en-IE" dirty="0"/>
              <a:t>Once it is clear that the economy is not improving, the credentials of Islamists take a hit. If promises are not fulfilled, then support wanes.  </a:t>
            </a:r>
          </a:p>
          <a:p>
            <a:pPr lvl="1"/>
            <a:r>
              <a:rPr lang="en-IE" dirty="0"/>
              <a:t>At the same time hard-core militants and voters are disappointed that the party has moderated to such an extent that there is very little that it is ‘Islamist’ in what the party does in government. </a:t>
            </a:r>
          </a:p>
        </p:txBody>
      </p:sp>
    </p:spTree>
    <p:extLst>
      <p:ext uri="{BB962C8B-B14F-4D97-AF65-F5344CB8AC3E}">
        <p14:creationId xmlns:p14="http://schemas.microsoft.com/office/powerpoint/2010/main" val="753019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2386</TotalTime>
  <Words>1099</Words>
  <Application>Microsoft Macintosh PowerPoint</Application>
  <PresentationFormat>On-screen Show (4:3)</PresentationFormat>
  <Paragraphs>43</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ＭＳ Ｐゴシック</vt:lpstr>
      <vt:lpstr>Arial</vt:lpstr>
      <vt:lpstr>Calibri</vt:lpstr>
      <vt:lpstr>Franklin Gothic Book</vt:lpstr>
      <vt:lpstr>Perpetua</vt:lpstr>
      <vt:lpstr>Times New Roman</vt:lpstr>
      <vt:lpstr>Wingdings 2</vt:lpstr>
      <vt:lpstr>Equity</vt:lpstr>
      <vt:lpstr>Party families: Islamist parties</vt:lpstr>
      <vt:lpstr>Muslim Brothers and elections </vt:lpstr>
      <vt:lpstr>The inclusion-moderation theory </vt:lpstr>
      <vt:lpstr>And the winner is….</vt:lpstr>
      <vt:lpstr>Why do they win?  </vt:lpstr>
      <vt:lpstr>What do they want? </vt:lpstr>
      <vt:lpstr>The challenge of governing </vt:lpstr>
      <vt:lpstr>Why do they lose? </vt:lpstr>
    </vt:vector>
  </TitlesOfParts>
  <Company>Syddansk Unversitet - University of Southern Denmark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dc:title>
  <dc:creator>francesco cavatorta</dc:creator>
  <cp:lastModifiedBy>Francesco Cavatorta</cp:lastModifiedBy>
  <cp:revision>195</cp:revision>
  <dcterms:created xsi:type="dcterms:W3CDTF">2008-09-08T09:51:08Z</dcterms:created>
  <dcterms:modified xsi:type="dcterms:W3CDTF">2026-03-04T16:05:48Z</dcterms:modified>
</cp:coreProperties>
</file>