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672" r:id="rId1"/>
  </p:sldMasterIdLst>
  <p:notesMasterIdLst>
    <p:notesMasterId r:id="rId14"/>
  </p:notesMasterIdLst>
  <p:sldIdLst>
    <p:sldId id="256" r:id="rId2"/>
    <p:sldId id="271" r:id="rId3"/>
    <p:sldId id="280" r:id="rId4"/>
    <p:sldId id="269" r:id="rId5"/>
    <p:sldId id="270" r:id="rId6"/>
    <p:sldId id="272" r:id="rId7"/>
    <p:sldId id="274" r:id="rId8"/>
    <p:sldId id="277" r:id="rId9"/>
    <p:sldId id="268" r:id="rId10"/>
    <p:sldId id="282" r:id="rId11"/>
    <p:sldId id="279" r:id="rId12"/>
    <p:sldId id="281" r:id="rId13"/>
  </p:sldIdLst>
  <p:sldSz cx="9144000" cy="6858000" type="screen4x3"/>
  <p:notesSz cx="6858000" cy="9144000"/>
  <p:defaultTextStyle>
    <a:defPPr>
      <a:defRPr lang="da-DK"/>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703"/>
  </p:normalViewPr>
  <p:slideViewPr>
    <p:cSldViewPr>
      <p:cViewPr varScale="1">
        <p:scale>
          <a:sx n="101" d="100"/>
          <a:sy n="101" d="100"/>
        </p:scale>
        <p:origin x="1864" y="2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77F5121-AB6A-2BF2-E222-113F7DBF0F45}"/>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mn-ea"/>
                <a:cs typeface="+mn-cs"/>
              </a:defRPr>
            </a:lvl1pPr>
          </a:lstStyle>
          <a:p>
            <a:pPr>
              <a:defRPr/>
            </a:pPr>
            <a:endParaRPr lang="fr-MA"/>
          </a:p>
        </p:txBody>
      </p:sp>
      <p:sp>
        <p:nvSpPr>
          <p:cNvPr id="3" name="Date Placeholder 2">
            <a:extLst>
              <a:ext uri="{FF2B5EF4-FFF2-40B4-BE49-F238E27FC236}">
                <a16:creationId xmlns:a16="http://schemas.microsoft.com/office/drawing/2014/main" id="{E810BBCB-A7ED-1111-6C29-D94053430BB3}"/>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FF0ACEBF-FBC4-C640-B75E-86F5039B3266}" type="datetimeFigureOut">
              <a:rPr lang="en-US" altLang="en-US"/>
              <a:pPr>
                <a:defRPr/>
              </a:pPr>
              <a:t>3/7/26</a:t>
            </a:fld>
            <a:endParaRPr lang="en-US" altLang="en-US"/>
          </a:p>
        </p:txBody>
      </p:sp>
      <p:sp>
        <p:nvSpPr>
          <p:cNvPr id="4" name="Slide Image Placeholder 3">
            <a:extLst>
              <a:ext uri="{FF2B5EF4-FFF2-40B4-BE49-F238E27FC236}">
                <a16:creationId xmlns:a16="http://schemas.microsoft.com/office/drawing/2014/main" id="{FD6C2CB6-02E4-4C2A-49D4-FD1B0E7B5AE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MA" noProof="0"/>
          </a:p>
        </p:txBody>
      </p:sp>
      <p:sp>
        <p:nvSpPr>
          <p:cNvPr id="5" name="Notes Placeholder 4">
            <a:extLst>
              <a:ext uri="{FF2B5EF4-FFF2-40B4-BE49-F238E27FC236}">
                <a16:creationId xmlns:a16="http://schemas.microsoft.com/office/drawing/2014/main" id="{E2426032-4FD9-836E-4909-7CC7DA1845A4}"/>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fr-MA" noProof="0"/>
          </a:p>
        </p:txBody>
      </p:sp>
      <p:sp>
        <p:nvSpPr>
          <p:cNvPr id="6" name="Footer Placeholder 5">
            <a:extLst>
              <a:ext uri="{FF2B5EF4-FFF2-40B4-BE49-F238E27FC236}">
                <a16:creationId xmlns:a16="http://schemas.microsoft.com/office/drawing/2014/main" id="{3BA1BA39-7466-F2F8-46EC-7190EC7AABB3}"/>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mn-ea"/>
                <a:cs typeface="+mn-cs"/>
              </a:defRPr>
            </a:lvl1pPr>
          </a:lstStyle>
          <a:p>
            <a:pPr>
              <a:defRPr/>
            </a:pPr>
            <a:endParaRPr lang="fr-MA"/>
          </a:p>
        </p:txBody>
      </p:sp>
      <p:sp>
        <p:nvSpPr>
          <p:cNvPr id="7" name="Slide Number Placeholder 6">
            <a:extLst>
              <a:ext uri="{FF2B5EF4-FFF2-40B4-BE49-F238E27FC236}">
                <a16:creationId xmlns:a16="http://schemas.microsoft.com/office/drawing/2014/main" id="{047A9BD8-541A-8EC3-9842-AF35F1FABA8B}"/>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81039DF-9459-7A49-AE08-46AD004C02F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557025-3359-F14B-D686-254590BC67A0}"/>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3" name="Rounded Rectangle 2">
            <a:extLst>
              <a:ext uri="{FF2B5EF4-FFF2-40B4-BE49-F238E27FC236}">
                <a16:creationId xmlns:a16="http://schemas.microsoft.com/office/drawing/2014/main" id="{33CF235B-6379-8BF7-9C9D-32F672AA60D5}"/>
              </a:ext>
            </a:extLst>
          </p:cNvPr>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 name="Rectangle 3">
            <a:extLst>
              <a:ext uri="{FF2B5EF4-FFF2-40B4-BE49-F238E27FC236}">
                <a16:creationId xmlns:a16="http://schemas.microsoft.com/office/drawing/2014/main" id="{A9D7B58B-72A1-68AA-3479-039D983BA7B1}"/>
              </a:ext>
            </a:extLst>
          </p:cNvPr>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2FAB22F2-2727-4A7B-4F8A-67DC4C9EF959}"/>
              </a:ext>
            </a:extLst>
          </p:cNvPr>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D9B5EF0F-8EE7-CEA4-4B8C-5EBCC4828BEE}"/>
              </a:ext>
            </a:extLst>
          </p:cNvPr>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7" name="Date Placeholder 27">
            <a:extLst>
              <a:ext uri="{FF2B5EF4-FFF2-40B4-BE49-F238E27FC236}">
                <a16:creationId xmlns:a16="http://schemas.microsoft.com/office/drawing/2014/main" id="{94D82BDA-FBB3-B68E-41E4-2953A3743221}"/>
              </a:ext>
            </a:extLst>
          </p:cNvPr>
          <p:cNvSpPr>
            <a:spLocks noGrp="1"/>
          </p:cNvSpPr>
          <p:nvPr>
            <p:ph type="dt" sz="half" idx="10"/>
          </p:nvPr>
        </p:nvSpPr>
        <p:spPr/>
        <p:txBody>
          <a:bodyPr/>
          <a:lstStyle>
            <a:lvl1pPr>
              <a:defRPr/>
            </a:lvl1pPr>
          </a:lstStyle>
          <a:p>
            <a:pPr>
              <a:defRPr/>
            </a:pPr>
            <a:fld id="{F6AF3A23-664C-F747-9A77-AF2B5262A16E}" type="datetimeFigureOut">
              <a:rPr lang="da-DK" altLang="en-US"/>
              <a:pPr>
                <a:defRPr/>
              </a:pPr>
              <a:t>07.03.2026</a:t>
            </a:fld>
            <a:endParaRPr lang="da-DK" altLang="en-US"/>
          </a:p>
        </p:txBody>
      </p:sp>
      <p:sp>
        <p:nvSpPr>
          <p:cNvPr id="10" name="Footer Placeholder 16">
            <a:extLst>
              <a:ext uri="{FF2B5EF4-FFF2-40B4-BE49-F238E27FC236}">
                <a16:creationId xmlns:a16="http://schemas.microsoft.com/office/drawing/2014/main" id="{76C2EAD5-00A5-F5B0-35D3-2C57EDDF13D6}"/>
              </a:ext>
            </a:extLst>
          </p:cNvPr>
          <p:cNvSpPr>
            <a:spLocks noGrp="1"/>
          </p:cNvSpPr>
          <p:nvPr>
            <p:ph type="ftr" sz="quarter" idx="11"/>
          </p:nvPr>
        </p:nvSpPr>
        <p:spPr/>
        <p:txBody>
          <a:bodyPr/>
          <a:lstStyle>
            <a:lvl1pPr>
              <a:defRPr/>
            </a:lvl1pPr>
          </a:lstStyle>
          <a:p>
            <a:pPr>
              <a:defRPr/>
            </a:pPr>
            <a:endParaRPr lang="da-DK"/>
          </a:p>
        </p:txBody>
      </p:sp>
      <p:sp>
        <p:nvSpPr>
          <p:cNvPr id="11" name="Slide Number Placeholder 28">
            <a:extLst>
              <a:ext uri="{FF2B5EF4-FFF2-40B4-BE49-F238E27FC236}">
                <a16:creationId xmlns:a16="http://schemas.microsoft.com/office/drawing/2014/main" id="{66806C7C-F6BD-9FD1-97C0-19661CC350D4}"/>
              </a:ext>
            </a:extLst>
          </p:cNvPr>
          <p:cNvSpPr>
            <a:spLocks noGrp="1"/>
          </p:cNvSpPr>
          <p:nvPr>
            <p:ph type="sldNum" sz="quarter" idx="12"/>
          </p:nvPr>
        </p:nvSpPr>
        <p:spPr/>
        <p:txBody>
          <a:bodyPr/>
          <a:lstStyle>
            <a:lvl1pPr>
              <a:defRPr/>
            </a:lvl1pPr>
          </a:lstStyle>
          <a:p>
            <a:pPr>
              <a:defRPr/>
            </a:pPr>
            <a:fld id="{092E237E-FB08-B744-AAA6-0D45B91AD3D2}" type="slidenum">
              <a:rPr lang="da-DK" altLang="en-US"/>
              <a:pPr>
                <a:defRPr/>
              </a:pPr>
              <a:t>‹#›</a:t>
            </a:fld>
            <a:endParaRPr lang="da-DK" altLang="en-US"/>
          </a:p>
        </p:txBody>
      </p:sp>
    </p:spTree>
    <p:extLst>
      <p:ext uri="{BB962C8B-B14F-4D97-AF65-F5344CB8AC3E}">
        <p14:creationId xmlns:p14="http://schemas.microsoft.com/office/powerpoint/2010/main" val="12275524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840653B1-9385-CBBE-D3E7-7B4BC8463D4C}"/>
              </a:ext>
            </a:extLst>
          </p:cNvPr>
          <p:cNvSpPr>
            <a:spLocks noGrp="1"/>
          </p:cNvSpPr>
          <p:nvPr>
            <p:ph type="dt" sz="half" idx="10"/>
          </p:nvPr>
        </p:nvSpPr>
        <p:spPr/>
        <p:txBody>
          <a:bodyPr/>
          <a:lstStyle>
            <a:lvl1pPr>
              <a:defRPr/>
            </a:lvl1pPr>
          </a:lstStyle>
          <a:p>
            <a:pPr>
              <a:defRPr/>
            </a:pPr>
            <a:fld id="{A23366EC-ED8E-5649-A84D-814E80D574E1}" type="datetimeFigureOut">
              <a:rPr lang="da-DK" altLang="en-US"/>
              <a:pPr>
                <a:defRPr/>
              </a:pPr>
              <a:t>07.03.2026</a:t>
            </a:fld>
            <a:endParaRPr lang="da-DK" altLang="en-US"/>
          </a:p>
        </p:txBody>
      </p:sp>
      <p:sp>
        <p:nvSpPr>
          <p:cNvPr id="5" name="Footer Placeholder 2">
            <a:extLst>
              <a:ext uri="{FF2B5EF4-FFF2-40B4-BE49-F238E27FC236}">
                <a16:creationId xmlns:a16="http://schemas.microsoft.com/office/drawing/2014/main" id="{8F0E027B-71C6-C5F3-B369-46A9E94A898F}"/>
              </a:ext>
            </a:extLst>
          </p:cNvPr>
          <p:cNvSpPr>
            <a:spLocks noGrp="1"/>
          </p:cNvSpPr>
          <p:nvPr>
            <p:ph type="ftr" sz="quarter" idx="11"/>
          </p:nvPr>
        </p:nvSpPr>
        <p:spPr/>
        <p:txBody>
          <a:bodyPr/>
          <a:lstStyle>
            <a:lvl1pPr>
              <a:defRPr/>
            </a:lvl1pPr>
          </a:lstStyle>
          <a:p>
            <a:pPr>
              <a:defRPr/>
            </a:pPr>
            <a:endParaRPr lang="da-DK"/>
          </a:p>
        </p:txBody>
      </p:sp>
      <p:sp>
        <p:nvSpPr>
          <p:cNvPr id="6" name="Slide Number Placeholder 22">
            <a:extLst>
              <a:ext uri="{FF2B5EF4-FFF2-40B4-BE49-F238E27FC236}">
                <a16:creationId xmlns:a16="http://schemas.microsoft.com/office/drawing/2014/main" id="{C488D2FB-C8E2-AE95-2CBF-A52331B7F32D}"/>
              </a:ext>
            </a:extLst>
          </p:cNvPr>
          <p:cNvSpPr>
            <a:spLocks noGrp="1"/>
          </p:cNvSpPr>
          <p:nvPr>
            <p:ph type="sldNum" sz="quarter" idx="12"/>
          </p:nvPr>
        </p:nvSpPr>
        <p:spPr/>
        <p:txBody>
          <a:bodyPr/>
          <a:lstStyle>
            <a:lvl1pPr>
              <a:defRPr/>
            </a:lvl1pPr>
          </a:lstStyle>
          <a:p>
            <a:pPr>
              <a:defRPr/>
            </a:pPr>
            <a:fld id="{E03FEF3A-1177-D74F-B72B-5AA2186CD769}" type="slidenum">
              <a:rPr lang="da-DK" altLang="en-US"/>
              <a:pPr>
                <a:defRPr/>
              </a:pPr>
              <a:t>‹#›</a:t>
            </a:fld>
            <a:endParaRPr lang="da-DK" altLang="en-US"/>
          </a:p>
        </p:txBody>
      </p:sp>
    </p:spTree>
    <p:extLst>
      <p:ext uri="{BB962C8B-B14F-4D97-AF65-F5344CB8AC3E}">
        <p14:creationId xmlns:p14="http://schemas.microsoft.com/office/powerpoint/2010/main" val="354422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E8AFC006-BF9B-DE0F-E360-B23C1E3B6AAD}"/>
              </a:ext>
            </a:extLst>
          </p:cNvPr>
          <p:cNvSpPr>
            <a:spLocks noGrp="1"/>
          </p:cNvSpPr>
          <p:nvPr>
            <p:ph type="dt" sz="half" idx="10"/>
          </p:nvPr>
        </p:nvSpPr>
        <p:spPr/>
        <p:txBody>
          <a:bodyPr/>
          <a:lstStyle>
            <a:lvl1pPr>
              <a:defRPr/>
            </a:lvl1pPr>
          </a:lstStyle>
          <a:p>
            <a:pPr>
              <a:defRPr/>
            </a:pPr>
            <a:fld id="{FF8A236F-B3DB-E247-BDE2-0C0FCE5CCD32}" type="datetimeFigureOut">
              <a:rPr lang="da-DK" altLang="en-US"/>
              <a:pPr>
                <a:defRPr/>
              </a:pPr>
              <a:t>07.03.2026</a:t>
            </a:fld>
            <a:endParaRPr lang="da-DK" altLang="en-US"/>
          </a:p>
        </p:txBody>
      </p:sp>
      <p:sp>
        <p:nvSpPr>
          <p:cNvPr id="5" name="Footer Placeholder 2">
            <a:extLst>
              <a:ext uri="{FF2B5EF4-FFF2-40B4-BE49-F238E27FC236}">
                <a16:creationId xmlns:a16="http://schemas.microsoft.com/office/drawing/2014/main" id="{2C320E3C-B4CD-5E15-E647-22EE06991D02}"/>
              </a:ext>
            </a:extLst>
          </p:cNvPr>
          <p:cNvSpPr>
            <a:spLocks noGrp="1"/>
          </p:cNvSpPr>
          <p:nvPr>
            <p:ph type="ftr" sz="quarter" idx="11"/>
          </p:nvPr>
        </p:nvSpPr>
        <p:spPr/>
        <p:txBody>
          <a:bodyPr/>
          <a:lstStyle>
            <a:lvl1pPr>
              <a:defRPr/>
            </a:lvl1pPr>
          </a:lstStyle>
          <a:p>
            <a:pPr>
              <a:defRPr/>
            </a:pPr>
            <a:endParaRPr lang="da-DK"/>
          </a:p>
        </p:txBody>
      </p:sp>
      <p:sp>
        <p:nvSpPr>
          <p:cNvPr id="6" name="Slide Number Placeholder 22">
            <a:extLst>
              <a:ext uri="{FF2B5EF4-FFF2-40B4-BE49-F238E27FC236}">
                <a16:creationId xmlns:a16="http://schemas.microsoft.com/office/drawing/2014/main" id="{D9F5AAC7-AF5E-7985-534D-9827630F647D}"/>
              </a:ext>
            </a:extLst>
          </p:cNvPr>
          <p:cNvSpPr>
            <a:spLocks noGrp="1"/>
          </p:cNvSpPr>
          <p:nvPr>
            <p:ph type="sldNum" sz="quarter" idx="12"/>
          </p:nvPr>
        </p:nvSpPr>
        <p:spPr/>
        <p:txBody>
          <a:bodyPr/>
          <a:lstStyle>
            <a:lvl1pPr>
              <a:defRPr/>
            </a:lvl1pPr>
          </a:lstStyle>
          <a:p>
            <a:pPr>
              <a:defRPr/>
            </a:pPr>
            <a:fld id="{573839A7-1283-2446-BFE7-C91675D82E65}" type="slidenum">
              <a:rPr lang="da-DK" altLang="en-US"/>
              <a:pPr>
                <a:defRPr/>
              </a:pPr>
              <a:t>‹#›</a:t>
            </a:fld>
            <a:endParaRPr lang="da-DK" altLang="en-US"/>
          </a:p>
        </p:txBody>
      </p:sp>
    </p:spTree>
    <p:extLst>
      <p:ext uri="{BB962C8B-B14F-4D97-AF65-F5344CB8AC3E}">
        <p14:creationId xmlns:p14="http://schemas.microsoft.com/office/powerpoint/2010/main" val="2682755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13">
            <a:extLst>
              <a:ext uri="{FF2B5EF4-FFF2-40B4-BE49-F238E27FC236}">
                <a16:creationId xmlns:a16="http://schemas.microsoft.com/office/drawing/2014/main" id="{5BDD0356-69D8-4A7B-336A-9BAB8E7E5BA4}"/>
              </a:ext>
            </a:extLst>
          </p:cNvPr>
          <p:cNvSpPr>
            <a:spLocks noGrp="1"/>
          </p:cNvSpPr>
          <p:nvPr>
            <p:ph type="dt" sz="half" idx="10"/>
          </p:nvPr>
        </p:nvSpPr>
        <p:spPr/>
        <p:txBody>
          <a:bodyPr/>
          <a:lstStyle>
            <a:lvl1pPr>
              <a:defRPr/>
            </a:lvl1pPr>
          </a:lstStyle>
          <a:p>
            <a:pPr>
              <a:defRPr/>
            </a:pPr>
            <a:fld id="{6C15168F-7DFE-274C-BAD8-31D683006C39}" type="datetimeFigureOut">
              <a:rPr lang="da-DK" altLang="en-US"/>
              <a:pPr>
                <a:defRPr/>
              </a:pPr>
              <a:t>07.03.2026</a:t>
            </a:fld>
            <a:endParaRPr lang="da-DK" altLang="en-US"/>
          </a:p>
        </p:txBody>
      </p:sp>
      <p:sp>
        <p:nvSpPr>
          <p:cNvPr id="4" name="Footer Placeholder 2">
            <a:extLst>
              <a:ext uri="{FF2B5EF4-FFF2-40B4-BE49-F238E27FC236}">
                <a16:creationId xmlns:a16="http://schemas.microsoft.com/office/drawing/2014/main" id="{A6A33E13-58AD-88EC-9040-5638F871A7D7}"/>
              </a:ext>
            </a:extLst>
          </p:cNvPr>
          <p:cNvSpPr>
            <a:spLocks noGrp="1"/>
          </p:cNvSpPr>
          <p:nvPr>
            <p:ph type="ftr" sz="quarter" idx="11"/>
          </p:nvPr>
        </p:nvSpPr>
        <p:spPr/>
        <p:txBody>
          <a:bodyPr/>
          <a:lstStyle>
            <a:lvl1pPr>
              <a:defRPr/>
            </a:lvl1pPr>
          </a:lstStyle>
          <a:p>
            <a:pPr>
              <a:defRPr/>
            </a:pPr>
            <a:endParaRPr lang="da-DK"/>
          </a:p>
        </p:txBody>
      </p:sp>
      <p:sp>
        <p:nvSpPr>
          <p:cNvPr id="5" name="Slide Number Placeholder 22">
            <a:extLst>
              <a:ext uri="{FF2B5EF4-FFF2-40B4-BE49-F238E27FC236}">
                <a16:creationId xmlns:a16="http://schemas.microsoft.com/office/drawing/2014/main" id="{BF07C53C-68B4-1AD0-68DA-5E1C3319CF49}"/>
              </a:ext>
            </a:extLst>
          </p:cNvPr>
          <p:cNvSpPr>
            <a:spLocks noGrp="1"/>
          </p:cNvSpPr>
          <p:nvPr>
            <p:ph type="sldNum" sz="quarter" idx="12"/>
          </p:nvPr>
        </p:nvSpPr>
        <p:spPr/>
        <p:txBody>
          <a:bodyPr/>
          <a:lstStyle>
            <a:lvl1pPr>
              <a:defRPr/>
            </a:lvl1pPr>
          </a:lstStyle>
          <a:p>
            <a:pPr>
              <a:defRPr/>
            </a:pPr>
            <a:fld id="{0983BFB6-5854-424A-A466-8BEFBEC6C54E}" type="slidenum">
              <a:rPr lang="da-DK" altLang="en-US"/>
              <a:pPr>
                <a:defRPr/>
              </a:pPr>
              <a:t>‹#›</a:t>
            </a:fld>
            <a:endParaRPr lang="da-DK" altLang="en-US"/>
          </a:p>
        </p:txBody>
      </p:sp>
    </p:spTree>
    <p:extLst>
      <p:ext uri="{BB962C8B-B14F-4D97-AF65-F5344CB8AC3E}">
        <p14:creationId xmlns:p14="http://schemas.microsoft.com/office/powerpoint/2010/main" val="780359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2B99E77-A9CB-E973-F4C4-E7E163A70C9A}"/>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5" name="Rounded Rectangle 4">
            <a:extLst>
              <a:ext uri="{FF2B5EF4-FFF2-40B4-BE49-F238E27FC236}">
                <a16:creationId xmlns:a16="http://schemas.microsoft.com/office/drawing/2014/main" id="{E38D52F3-CA50-11D3-7C40-A1A33954AAC1}"/>
              </a:ext>
            </a:extLst>
          </p:cNvPr>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68B6689F-FC6F-C3F1-83C4-673D004DE707}"/>
              </a:ext>
            </a:extLst>
          </p:cNvPr>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932EF61F-495E-3501-62F0-D825B7662D22}"/>
              </a:ext>
            </a:extLst>
          </p:cNvPr>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ectangle 7">
            <a:extLst>
              <a:ext uri="{FF2B5EF4-FFF2-40B4-BE49-F238E27FC236}">
                <a16:creationId xmlns:a16="http://schemas.microsoft.com/office/drawing/2014/main" id="{EF483D6A-1D16-48D4-8CC8-D39885C13AB4}"/>
              </a:ext>
            </a:extLst>
          </p:cNvPr>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a:extLst>
              <a:ext uri="{FF2B5EF4-FFF2-40B4-BE49-F238E27FC236}">
                <a16:creationId xmlns:a16="http://schemas.microsoft.com/office/drawing/2014/main" id="{CE7C58CC-DEEA-E730-1C27-22CC820DD581}"/>
              </a:ext>
            </a:extLst>
          </p:cNvPr>
          <p:cNvSpPr>
            <a:spLocks noGrp="1"/>
          </p:cNvSpPr>
          <p:nvPr>
            <p:ph type="dt" sz="half" idx="10"/>
          </p:nvPr>
        </p:nvSpPr>
        <p:spPr/>
        <p:txBody>
          <a:bodyPr/>
          <a:lstStyle>
            <a:lvl1pPr>
              <a:defRPr/>
            </a:lvl1pPr>
          </a:lstStyle>
          <a:p>
            <a:pPr>
              <a:defRPr/>
            </a:pPr>
            <a:fld id="{93CC27B0-2B92-CB4A-9D9F-1B9C4D9564BD}" type="datetimeFigureOut">
              <a:rPr lang="da-DK" altLang="en-US"/>
              <a:pPr>
                <a:defRPr/>
              </a:pPr>
              <a:t>07.03.2026</a:t>
            </a:fld>
            <a:endParaRPr lang="da-DK" altLang="en-US"/>
          </a:p>
        </p:txBody>
      </p:sp>
      <p:sp>
        <p:nvSpPr>
          <p:cNvPr id="10" name="Footer Placeholder 4">
            <a:extLst>
              <a:ext uri="{FF2B5EF4-FFF2-40B4-BE49-F238E27FC236}">
                <a16:creationId xmlns:a16="http://schemas.microsoft.com/office/drawing/2014/main" id="{0A9343AC-6ED6-C7D6-DB5E-5183F74C2455}"/>
              </a:ext>
            </a:extLst>
          </p:cNvPr>
          <p:cNvSpPr>
            <a:spLocks noGrp="1"/>
          </p:cNvSpPr>
          <p:nvPr>
            <p:ph type="ftr" sz="quarter" idx="11"/>
          </p:nvPr>
        </p:nvSpPr>
        <p:spPr>
          <a:xfrm>
            <a:off x="800100" y="6172200"/>
            <a:ext cx="4000500" cy="457200"/>
          </a:xfrm>
        </p:spPr>
        <p:txBody>
          <a:bodyPr/>
          <a:lstStyle>
            <a:lvl1pPr>
              <a:defRPr/>
            </a:lvl1pPr>
          </a:lstStyle>
          <a:p>
            <a:pPr>
              <a:defRPr/>
            </a:pPr>
            <a:endParaRPr lang="da-DK"/>
          </a:p>
        </p:txBody>
      </p:sp>
      <p:sp>
        <p:nvSpPr>
          <p:cNvPr id="11" name="Slide Number Placeholder 5">
            <a:extLst>
              <a:ext uri="{FF2B5EF4-FFF2-40B4-BE49-F238E27FC236}">
                <a16:creationId xmlns:a16="http://schemas.microsoft.com/office/drawing/2014/main" id="{A218B5D8-E4C4-C68B-D71C-7AC01B8BBB70}"/>
              </a:ext>
            </a:extLst>
          </p:cNvPr>
          <p:cNvSpPr>
            <a:spLocks noGrp="1"/>
          </p:cNvSpPr>
          <p:nvPr>
            <p:ph type="sldNum" sz="quarter" idx="12"/>
          </p:nvPr>
        </p:nvSpPr>
        <p:spPr>
          <a:xfrm>
            <a:off x="146050" y="6208713"/>
            <a:ext cx="457200" cy="457200"/>
          </a:xfrm>
        </p:spPr>
        <p:txBody>
          <a:bodyPr/>
          <a:lstStyle>
            <a:lvl1pPr>
              <a:defRPr/>
            </a:lvl1pPr>
          </a:lstStyle>
          <a:p>
            <a:pPr>
              <a:defRPr/>
            </a:pPr>
            <a:fld id="{BB98772F-2C75-1E47-A294-33A665F490D7}" type="slidenum">
              <a:rPr lang="da-DK" altLang="en-US"/>
              <a:pPr>
                <a:defRPr/>
              </a:pPr>
              <a:t>‹#›</a:t>
            </a:fld>
            <a:endParaRPr lang="da-DK" altLang="en-US"/>
          </a:p>
        </p:txBody>
      </p:sp>
    </p:spTree>
    <p:extLst>
      <p:ext uri="{BB962C8B-B14F-4D97-AF65-F5344CB8AC3E}">
        <p14:creationId xmlns:p14="http://schemas.microsoft.com/office/powerpoint/2010/main" val="132484093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13">
            <a:extLst>
              <a:ext uri="{FF2B5EF4-FFF2-40B4-BE49-F238E27FC236}">
                <a16:creationId xmlns:a16="http://schemas.microsoft.com/office/drawing/2014/main" id="{E7C933BE-69D5-7ED6-4BE8-8C4BA9B0FA36}"/>
              </a:ext>
            </a:extLst>
          </p:cNvPr>
          <p:cNvSpPr>
            <a:spLocks noGrp="1"/>
          </p:cNvSpPr>
          <p:nvPr>
            <p:ph type="dt" sz="half" idx="10"/>
          </p:nvPr>
        </p:nvSpPr>
        <p:spPr/>
        <p:txBody>
          <a:bodyPr/>
          <a:lstStyle>
            <a:lvl1pPr>
              <a:defRPr/>
            </a:lvl1pPr>
          </a:lstStyle>
          <a:p>
            <a:pPr>
              <a:defRPr/>
            </a:pPr>
            <a:fld id="{8D65710E-01E7-D94E-A202-0884D9E2DFA9}" type="datetimeFigureOut">
              <a:rPr lang="da-DK" altLang="en-US"/>
              <a:pPr>
                <a:defRPr/>
              </a:pPr>
              <a:t>07.03.2026</a:t>
            </a:fld>
            <a:endParaRPr lang="da-DK" altLang="en-US"/>
          </a:p>
        </p:txBody>
      </p:sp>
      <p:sp>
        <p:nvSpPr>
          <p:cNvPr id="4" name="Footer Placeholder 2">
            <a:extLst>
              <a:ext uri="{FF2B5EF4-FFF2-40B4-BE49-F238E27FC236}">
                <a16:creationId xmlns:a16="http://schemas.microsoft.com/office/drawing/2014/main" id="{D2DC809A-117E-9C58-AE8A-9558F3F39BCD}"/>
              </a:ext>
            </a:extLst>
          </p:cNvPr>
          <p:cNvSpPr>
            <a:spLocks noGrp="1"/>
          </p:cNvSpPr>
          <p:nvPr>
            <p:ph type="ftr" sz="quarter" idx="11"/>
          </p:nvPr>
        </p:nvSpPr>
        <p:spPr/>
        <p:txBody>
          <a:bodyPr/>
          <a:lstStyle>
            <a:lvl1pPr>
              <a:defRPr/>
            </a:lvl1pPr>
          </a:lstStyle>
          <a:p>
            <a:pPr>
              <a:defRPr/>
            </a:pPr>
            <a:endParaRPr lang="da-DK"/>
          </a:p>
        </p:txBody>
      </p:sp>
      <p:sp>
        <p:nvSpPr>
          <p:cNvPr id="5" name="Slide Number Placeholder 22">
            <a:extLst>
              <a:ext uri="{FF2B5EF4-FFF2-40B4-BE49-F238E27FC236}">
                <a16:creationId xmlns:a16="http://schemas.microsoft.com/office/drawing/2014/main" id="{28E6101C-FA56-66EF-9351-F2819454B32B}"/>
              </a:ext>
            </a:extLst>
          </p:cNvPr>
          <p:cNvSpPr>
            <a:spLocks noGrp="1"/>
          </p:cNvSpPr>
          <p:nvPr>
            <p:ph type="sldNum" sz="quarter" idx="12"/>
          </p:nvPr>
        </p:nvSpPr>
        <p:spPr/>
        <p:txBody>
          <a:bodyPr/>
          <a:lstStyle>
            <a:lvl1pPr>
              <a:defRPr/>
            </a:lvl1pPr>
          </a:lstStyle>
          <a:p>
            <a:pPr>
              <a:defRPr/>
            </a:pPr>
            <a:fld id="{2EBD086E-0902-F94B-92D6-756CD06F191E}" type="slidenum">
              <a:rPr lang="da-DK" altLang="en-US"/>
              <a:pPr>
                <a:defRPr/>
              </a:pPr>
              <a:t>‹#›</a:t>
            </a:fld>
            <a:endParaRPr lang="da-DK" altLang="en-US"/>
          </a:p>
        </p:txBody>
      </p:sp>
    </p:spTree>
    <p:extLst>
      <p:ext uri="{BB962C8B-B14F-4D97-AF65-F5344CB8AC3E}">
        <p14:creationId xmlns:p14="http://schemas.microsoft.com/office/powerpoint/2010/main" val="550285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C85145F1-C208-3BEB-8FC9-18FDFBEB5E7B}"/>
              </a:ext>
            </a:extLst>
          </p:cNvPr>
          <p:cNvSpPr>
            <a:spLocks noGrp="1"/>
          </p:cNvSpPr>
          <p:nvPr>
            <p:ph type="dt" sz="half" idx="10"/>
          </p:nvPr>
        </p:nvSpPr>
        <p:spPr/>
        <p:txBody>
          <a:bodyPr/>
          <a:lstStyle>
            <a:lvl1pPr>
              <a:defRPr/>
            </a:lvl1pPr>
          </a:lstStyle>
          <a:p>
            <a:pPr>
              <a:defRPr/>
            </a:pPr>
            <a:fld id="{97D6353D-0DCD-C14A-974A-95F6D1F176FB}" type="datetimeFigureOut">
              <a:rPr lang="da-DK" altLang="en-US"/>
              <a:pPr>
                <a:defRPr/>
              </a:pPr>
              <a:t>07.03.2026</a:t>
            </a:fld>
            <a:endParaRPr lang="da-DK" altLang="en-US"/>
          </a:p>
        </p:txBody>
      </p:sp>
      <p:sp>
        <p:nvSpPr>
          <p:cNvPr id="6" name="Footer Placeholder 2">
            <a:extLst>
              <a:ext uri="{FF2B5EF4-FFF2-40B4-BE49-F238E27FC236}">
                <a16:creationId xmlns:a16="http://schemas.microsoft.com/office/drawing/2014/main" id="{35288053-A75A-7A4E-1D47-5DEC553A5E18}"/>
              </a:ext>
            </a:extLst>
          </p:cNvPr>
          <p:cNvSpPr>
            <a:spLocks noGrp="1"/>
          </p:cNvSpPr>
          <p:nvPr>
            <p:ph type="ftr" sz="quarter" idx="11"/>
          </p:nvPr>
        </p:nvSpPr>
        <p:spPr/>
        <p:txBody>
          <a:bodyPr/>
          <a:lstStyle>
            <a:lvl1pPr>
              <a:defRPr/>
            </a:lvl1pPr>
          </a:lstStyle>
          <a:p>
            <a:pPr>
              <a:defRPr/>
            </a:pPr>
            <a:endParaRPr lang="da-DK"/>
          </a:p>
        </p:txBody>
      </p:sp>
      <p:sp>
        <p:nvSpPr>
          <p:cNvPr id="7" name="Slide Number Placeholder 22">
            <a:extLst>
              <a:ext uri="{FF2B5EF4-FFF2-40B4-BE49-F238E27FC236}">
                <a16:creationId xmlns:a16="http://schemas.microsoft.com/office/drawing/2014/main" id="{2FEFC595-3A3C-D318-A8FB-F75DC12E3ABD}"/>
              </a:ext>
            </a:extLst>
          </p:cNvPr>
          <p:cNvSpPr>
            <a:spLocks noGrp="1"/>
          </p:cNvSpPr>
          <p:nvPr>
            <p:ph type="sldNum" sz="quarter" idx="12"/>
          </p:nvPr>
        </p:nvSpPr>
        <p:spPr/>
        <p:txBody>
          <a:bodyPr/>
          <a:lstStyle>
            <a:lvl1pPr>
              <a:defRPr/>
            </a:lvl1pPr>
          </a:lstStyle>
          <a:p>
            <a:pPr>
              <a:defRPr/>
            </a:pPr>
            <a:fld id="{76808865-68C7-244C-AE81-D202F08D8264}" type="slidenum">
              <a:rPr lang="da-DK" altLang="en-US"/>
              <a:pPr>
                <a:defRPr/>
              </a:pPr>
              <a:t>‹#›</a:t>
            </a:fld>
            <a:endParaRPr lang="da-DK" altLang="en-US"/>
          </a:p>
        </p:txBody>
      </p:sp>
    </p:spTree>
    <p:extLst>
      <p:ext uri="{BB962C8B-B14F-4D97-AF65-F5344CB8AC3E}">
        <p14:creationId xmlns:p14="http://schemas.microsoft.com/office/powerpoint/2010/main" val="3038894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a:extLst>
              <a:ext uri="{FF2B5EF4-FFF2-40B4-BE49-F238E27FC236}">
                <a16:creationId xmlns:a16="http://schemas.microsoft.com/office/drawing/2014/main" id="{670C6C58-C0DD-9B82-843D-07D9A4D87541}"/>
              </a:ext>
            </a:extLst>
          </p:cNvPr>
          <p:cNvSpPr>
            <a:spLocks noGrp="1"/>
          </p:cNvSpPr>
          <p:nvPr>
            <p:ph type="dt" sz="half" idx="10"/>
          </p:nvPr>
        </p:nvSpPr>
        <p:spPr/>
        <p:txBody>
          <a:bodyPr/>
          <a:lstStyle>
            <a:lvl1pPr>
              <a:defRPr/>
            </a:lvl1pPr>
          </a:lstStyle>
          <a:p>
            <a:pPr>
              <a:defRPr/>
            </a:pPr>
            <a:fld id="{91CCA54C-6FD1-8F47-9035-50A7593F0BDA}" type="datetimeFigureOut">
              <a:rPr lang="da-DK" altLang="en-US"/>
              <a:pPr>
                <a:defRPr/>
              </a:pPr>
              <a:t>07.03.2026</a:t>
            </a:fld>
            <a:endParaRPr lang="da-DK" altLang="en-US"/>
          </a:p>
        </p:txBody>
      </p:sp>
      <p:sp>
        <p:nvSpPr>
          <p:cNvPr id="4" name="Footer Placeholder 2">
            <a:extLst>
              <a:ext uri="{FF2B5EF4-FFF2-40B4-BE49-F238E27FC236}">
                <a16:creationId xmlns:a16="http://schemas.microsoft.com/office/drawing/2014/main" id="{CAA7822A-FB99-8920-41BB-86D6396AD861}"/>
              </a:ext>
            </a:extLst>
          </p:cNvPr>
          <p:cNvSpPr>
            <a:spLocks noGrp="1"/>
          </p:cNvSpPr>
          <p:nvPr>
            <p:ph type="ftr" sz="quarter" idx="11"/>
          </p:nvPr>
        </p:nvSpPr>
        <p:spPr/>
        <p:txBody>
          <a:bodyPr/>
          <a:lstStyle>
            <a:lvl1pPr>
              <a:defRPr/>
            </a:lvl1pPr>
          </a:lstStyle>
          <a:p>
            <a:pPr>
              <a:defRPr/>
            </a:pPr>
            <a:endParaRPr lang="da-DK"/>
          </a:p>
        </p:txBody>
      </p:sp>
      <p:sp>
        <p:nvSpPr>
          <p:cNvPr id="5" name="Slide Number Placeholder 22">
            <a:extLst>
              <a:ext uri="{FF2B5EF4-FFF2-40B4-BE49-F238E27FC236}">
                <a16:creationId xmlns:a16="http://schemas.microsoft.com/office/drawing/2014/main" id="{C46D84AC-5A80-F497-D8BE-22059EB35F99}"/>
              </a:ext>
            </a:extLst>
          </p:cNvPr>
          <p:cNvSpPr>
            <a:spLocks noGrp="1"/>
          </p:cNvSpPr>
          <p:nvPr>
            <p:ph type="sldNum" sz="quarter" idx="12"/>
          </p:nvPr>
        </p:nvSpPr>
        <p:spPr/>
        <p:txBody>
          <a:bodyPr/>
          <a:lstStyle>
            <a:lvl1pPr>
              <a:defRPr/>
            </a:lvl1pPr>
          </a:lstStyle>
          <a:p>
            <a:pPr>
              <a:defRPr/>
            </a:pPr>
            <a:fld id="{E87BD3B0-82A4-4642-8312-E2210B2C8A01}" type="slidenum">
              <a:rPr lang="da-DK" altLang="en-US"/>
              <a:pPr>
                <a:defRPr/>
              </a:pPr>
              <a:t>‹#›</a:t>
            </a:fld>
            <a:endParaRPr lang="da-DK" altLang="en-US"/>
          </a:p>
        </p:txBody>
      </p:sp>
    </p:spTree>
    <p:extLst>
      <p:ext uri="{BB962C8B-B14F-4D97-AF65-F5344CB8AC3E}">
        <p14:creationId xmlns:p14="http://schemas.microsoft.com/office/powerpoint/2010/main" val="2589891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a:extLst>
              <a:ext uri="{FF2B5EF4-FFF2-40B4-BE49-F238E27FC236}">
                <a16:creationId xmlns:a16="http://schemas.microsoft.com/office/drawing/2014/main" id="{FC950653-4086-C082-02DB-BDABA16FAEED}"/>
              </a:ext>
            </a:extLst>
          </p:cNvPr>
          <p:cNvSpPr>
            <a:spLocks noGrp="1"/>
          </p:cNvSpPr>
          <p:nvPr>
            <p:ph type="dt" sz="half" idx="10"/>
          </p:nvPr>
        </p:nvSpPr>
        <p:spPr/>
        <p:txBody>
          <a:bodyPr/>
          <a:lstStyle>
            <a:lvl1pPr>
              <a:defRPr/>
            </a:lvl1pPr>
          </a:lstStyle>
          <a:p>
            <a:pPr>
              <a:defRPr/>
            </a:pPr>
            <a:fld id="{86BB759C-93D6-BC41-888E-02DA7BA70D2D}" type="datetimeFigureOut">
              <a:rPr lang="da-DK" altLang="en-US"/>
              <a:pPr>
                <a:defRPr/>
              </a:pPr>
              <a:t>07.03.2026</a:t>
            </a:fld>
            <a:endParaRPr lang="da-DK" altLang="en-US"/>
          </a:p>
        </p:txBody>
      </p:sp>
      <p:sp>
        <p:nvSpPr>
          <p:cNvPr id="3" name="Footer Placeholder 2">
            <a:extLst>
              <a:ext uri="{FF2B5EF4-FFF2-40B4-BE49-F238E27FC236}">
                <a16:creationId xmlns:a16="http://schemas.microsoft.com/office/drawing/2014/main" id="{BF4704B2-97BA-06F7-7AA3-D6863667D83F}"/>
              </a:ext>
            </a:extLst>
          </p:cNvPr>
          <p:cNvSpPr>
            <a:spLocks noGrp="1"/>
          </p:cNvSpPr>
          <p:nvPr>
            <p:ph type="ftr" sz="quarter" idx="11"/>
          </p:nvPr>
        </p:nvSpPr>
        <p:spPr/>
        <p:txBody>
          <a:bodyPr/>
          <a:lstStyle>
            <a:lvl1pPr>
              <a:defRPr/>
            </a:lvl1pPr>
          </a:lstStyle>
          <a:p>
            <a:pPr>
              <a:defRPr/>
            </a:pPr>
            <a:endParaRPr lang="da-DK"/>
          </a:p>
        </p:txBody>
      </p:sp>
      <p:sp>
        <p:nvSpPr>
          <p:cNvPr id="4" name="Slide Number Placeholder 22">
            <a:extLst>
              <a:ext uri="{FF2B5EF4-FFF2-40B4-BE49-F238E27FC236}">
                <a16:creationId xmlns:a16="http://schemas.microsoft.com/office/drawing/2014/main" id="{8D1352DD-E9A3-6727-D556-30BA6C665040}"/>
              </a:ext>
            </a:extLst>
          </p:cNvPr>
          <p:cNvSpPr>
            <a:spLocks noGrp="1"/>
          </p:cNvSpPr>
          <p:nvPr>
            <p:ph type="sldNum" sz="quarter" idx="12"/>
          </p:nvPr>
        </p:nvSpPr>
        <p:spPr/>
        <p:txBody>
          <a:bodyPr/>
          <a:lstStyle>
            <a:lvl1pPr>
              <a:defRPr/>
            </a:lvl1pPr>
          </a:lstStyle>
          <a:p>
            <a:pPr>
              <a:defRPr/>
            </a:pPr>
            <a:fld id="{F8BBC67C-2120-A14A-B1F6-9FD67CA2C224}" type="slidenum">
              <a:rPr lang="da-DK" altLang="en-US"/>
              <a:pPr>
                <a:defRPr/>
              </a:pPr>
              <a:t>‹#›</a:t>
            </a:fld>
            <a:endParaRPr lang="da-DK" altLang="en-US"/>
          </a:p>
        </p:txBody>
      </p:sp>
    </p:spTree>
    <p:extLst>
      <p:ext uri="{BB962C8B-B14F-4D97-AF65-F5344CB8AC3E}">
        <p14:creationId xmlns:p14="http://schemas.microsoft.com/office/powerpoint/2010/main" val="1738254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BC38FF7-C18F-A0AA-2923-91AE6D3B2FD6}"/>
              </a:ext>
            </a:extLst>
          </p:cNvPr>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5" name="Rounded Rectangle 4">
            <a:extLst>
              <a:ext uri="{FF2B5EF4-FFF2-40B4-BE49-F238E27FC236}">
                <a16:creationId xmlns:a16="http://schemas.microsoft.com/office/drawing/2014/main" id="{8CD82CEB-55DA-AA45-B20D-6A8B4DFE9FCE}"/>
              </a:ext>
            </a:extLst>
          </p:cNvPr>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a:extLst>
              <a:ext uri="{FF2B5EF4-FFF2-40B4-BE49-F238E27FC236}">
                <a16:creationId xmlns:a16="http://schemas.microsoft.com/office/drawing/2014/main" id="{5985F8FC-750A-D183-E262-CD2868BBE97A}"/>
              </a:ext>
            </a:extLst>
          </p:cNvPr>
          <p:cNvSpPr>
            <a:spLocks noGrp="1"/>
          </p:cNvSpPr>
          <p:nvPr>
            <p:ph type="dt" sz="half" idx="10"/>
          </p:nvPr>
        </p:nvSpPr>
        <p:spPr/>
        <p:txBody>
          <a:bodyPr/>
          <a:lstStyle>
            <a:lvl1pPr>
              <a:defRPr/>
            </a:lvl1pPr>
          </a:lstStyle>
          <a:p>
            <a:pPr>
              <a:defRPr/>
            </a:pPr>
            <a:fld id="{D2EC3892-E757-BB48-A92C-276939A1406B}" type="datetimeFigureOut">
              <a:rPr lang="da-DK" altLang="en-US"/>
              <a:pPr>
                <a:defRPr/>
              </a:pPr>
              <a:t>07.03.2026</a:t>
            </a:fld>
            <a:endParaRPr lang="da-DK" altLang="en-US"/>
          </a:p>
        </p:txBody>
      </p:sp>
      <p:sp>
        <p:nvSpPr>
          <p:cNvPr id="7" name="Footer Placeholder 5">
            <a:extLst>
              <a:ext uri="{FF2B5EF4-FFF2-40B4-BE49-F238E27FC236}">
                <a16:creationId xmlns:a16="http://schemas.microsoft.com/office/drawing/2014/main" id="{BA8BB87C-DA7A-CE47-14D0-5B571078C265}"/>
              </a:ext>
            </a:extLst>
          </p:cNvPr>
          <p:cNvSpPr>
            <a:spLocks noGrp="1"/>
          </p:cNvSpPr>
          <p:nvPr>
            <p:ph type="ftr" sz="quarter" idx="11"/>
          </p:nvPr>
        </p:nvSpPr>
        <p:spPr/>
        <p:txBody>
          <a:bodyPr/>
          <a:lstStyle>
            <a:lvl1pPr>
              <a:defRPr/>
            </a:lvl1pPr>
          </a:lstStyle>
          <a:p>
            <a:pPr>
              <a:defRPr/>
            </a:pPr>
            <a:endParaRPr lang="da-DK"/>
          </a:p>
        </p:txBody>
      </p:sp>
      <p:sp>
        <p:nvSpPr>
          <p:cNvPr id="8" name="Slide Number Placeholder 6">
            <a:extLst>
              <a:ext uri="{FF2B5EF4-FFF2-40B4-BE49-F238E27FC236}">
                <a16:creationId xmlns:a16="http://schemas.microsoft.com/office/drawing/2014/main" id="{BA6E29FA-F42D-BB27-DA92-3C08C6CF8E11}"/>
              </a:ext>
            </a:extLst>
          </p:cNvPr>
          <p:cNvSpPr>
            <a:spLocks noGrp="1"/>
          </p:cNvSpPr>
          <p:nvPr>
            <p:ph type="sldNum" sz="quarter" idx="12"/>
          </p:nvPr>
        </p:nvSpPr>
        <p:spPr/>
        <p:txBody>
          <a:bodyPr/>
          <a:lstStyle>
            <a:lvl1pPr>
              <a:defRPr/>
            </a:lvl1pPr>
          </a:lstStyle>
          <a:p>
            <a:pPr>
              <a:defRPr/>
            </a:pPr>
            <a:fld id="{CFA3E490-EE05-9E42-8416-5E26B6090103}" type="slidenum">
              <a:rPr lang="da-DK" altLang="en-US"/>
              <a:pPr>
                <a:defRPr/>
              </a:pPr>
              <a:t>‹#›</a:t>
            </a:fld>
            <a:endParaRPr lang="da-DK" altLang="en-US"/>
          </a:p>
        </p:txBody>
      </p:sp>
    </p:spTree>
    <p:extLst>
      <p:ext uri="{BB962C8B-B14F-4D97-AF65-F5344CB8AC3E}">
        <p14:creationId xmlns:p14="http://schemas.microsoft.com/office/powerpoint/2010/main" val="1363740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DF2CCC3-2102-78B7-7362-C0AF881DFC31}"/>
              </a:ext>
            </a:extLst>
          </p:cNvPr>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B8F58033-7886-1804-D9BD-2CB9246E513A}"/>
              </a:ext>
            </a:extLst>
          </p:cNvPr>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90DD2EDE-138E-5B86-BB08-AD2CA79AB0E9}"/>
              </a:ext>
            </a:extLst>
          </p:cNvPr>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p>
        </p:txBody>
      </p:sp>
      <p:sp>
        <p:nvSpPr>
          <p:cNvPr id="8" name="Date Placeholder 4">
            <a:extLst>
              <a:ext uri="{FF2B5EF4-FFF2-40B4-BE49-F238E27FC236}">
                <a16:creationId xmlns:a16="http://schemas.microsoft.com/office/drawing/2014/main" id="{61DFB7E2-238B-EE75-FA9D-CB65BEAEBA9F}"/>
              </a:ext>
            </a:extLst>
          </p:cNvPr>
          <p:cNvSpPr>
            <a:spLocks noGrp="1"/>
          </p:cNvSpPr>
          <p:nvPr>
            <p:ph type="dt" sz="half" idx="10"/>
          </p:nvPr>
        </p:nvSpPr>
        <p:spPr/>
        <p:txBody>
          <a:bodyPr/>
          <a:lstStyle>
            <a:lvl1pPr>
              <a:defRPr/>
            </a:lvl1pPr>
          </a:lstStyle>
          <a:p>
            <a:pPr>
              <a:defRPr/>
            </a:pPr>
            <a:fld id="{FC0E2B49-4566-274E-AFCB-E86EC5E9C2D5}" type="datetimeFigureOut">
              <a:rPr lang="da-DK" altLang="en-US"/>
              <a:pPr>
                <a:defRPr/>
              </a:pPr>
              <a:t>07.03.2026</a:t>
            </a:fld>
            <a:endParaRPr lang="da-DK" altLang="en-US"/>
          </a:p>
        </p:txBody>
      </p:sp>
      <p:sp>
        <p:nvSpPr>
          <p:cNvPr id="9" name="Footer Placeholder 5">
            <a:extLst>
              <a:ext uri="{FF2B5EF4-FFF2-40B4-BE49-F238E27FC236}">
                <a16:creationId xmlns:a16="http://schemas.microsoft.com/office/drawing/2014/main" id="{5C6A54F3-4234-4979-6397-F0804C1068E8}"/>
              </a:ext>
            </a:extLst>
          </p:cNvPr>
          <p:cNvSpPr>
            <a:spLocks noGrp="1"/>
          </p:cNvSpPr>
          <p:nvPr>
            <p:ph type="ftr" sz="quarter" idx="11"/>
          </p:nvPr>
        </p:nvSpPr>
        <p:spPr>
          <a:xfrm>
            <a:off x="914400" y="6172200"/>
            <a:ext cx="3886200" cy="457200"/>
          </a:xfrm>
        </p:spPr>
        <p:txBody>
          <a:bodyPr/>
          <a:lstStyle>
            <a:lvl1pPr>
              <a:defRPr/>
            </a:lvl1pPr>
          </a:lstStyle>
          <a:p>
            <a:pPr>
              <a:defRPr/>
            </a:pPr>
            <a:endParaRPr lang="da-DK"/>
          </a:p>
        </p:txBody>
      </p:sp>
      <p:sp>
        <p:nvSpPr>
          <p:cNvPr id="10" name="Slide Number Placeholder 6">
            <a:extLst>
              <a:ext uri="{FF2B5EF4-FFF2-40B4-BE49-F238E27FC236}">
                <a16:creationId xmlns:a16="http://schemas.microsoft.com/office/drawing/2014/main" id="{6846918F-F06F-87E9-E5F3-82F20841F764}"/>
              </a:ext>
            </a:extLst>
          </p:cNvPr>
          <p:cNvSpPr>
            <a:spLocks noGrp="1"/>
          </p:cNvSpPr>
          <p:nvPr>
            <p:ph type="sldNum" sz="quarter" idx="12"/>
          </p:nvPr>
        </p:nvSpPr>
        <p:spPr>
          <a:xfrm>
            <a:off x="146050" y="6208713"/>
            <a:ext cx="457200" cy="457200"/>
          </a:xfrm>
        </p:spPr>
        <p:txBody>
          <a:bodyPr/>
          <a:lstStyle>
            <a:lvl1pPr>
              <a:defRPr/>
            </a:lvl1pPr>
          </a:lstStyle>
          <a:p>
            <a:pPr>
              <a:defRPr/>
            </a:pPr>
            <a:fld id="{7B636B7D-7CC3-7741-9EB2-6A71351ADB03}" type="slidenum">
              <a:rPr lang="da-DK" altLang="en-US"/>
              <a:pPr>
                <a:defRPr/>
              </a:pPr>
              <a:t>‹#›</a:t>
            </a:fld>
            <a:endParaRPr lang="da-DK" altLang="en-US"/>
          </a:p>
        </p:txBody>
      </p:sp>
    </p:spTree>
    <p:extLst>
      <p:ext uri="{BB962C8B-B14F-4D97-AF65-F5344CB8AC3E}">
        <p14:creationId xmlns:p14="http://schemas.microsoft.com/office/powerpoint/2010/main" val="3026905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9BD00A7-F8E4-5566-2DFA-EBB5C02DD7E9}"/>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8" name="Rounded Rectangle 7">
            <a:extLst>
              <a:ext uri="{FF2B5EF4-FFF2-40B4-BE49-F238E27FC236}">
                <a16:creationId xmlns:a16="http://schemas.microsoft.com/office/drawing/2014/main" id="{73C568CA-E4F4-F85C-E8F6-65F26F2B1846}"/>
              </a:ext>
            </a:extLst>
          </p:cNvPr>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28" name="Title Placeholder 21">
            <a:extLst>
              <a:ext uri="{FF2B5EF4-FFF2-40B4-BE49-F238E27FC236}">
                <a16:creationId xmlns:a16="http://schemas.microsoft.com/office/drawing/2014/main" id="{7B4D98E6-90CD-010F-BF60-64FE8E769352}"/>
              </a:ext>
            </a:extLst>
          </p:cNvPr>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a:extLst>
              <a:ext uri="{FF2B5EF4-FFF2-40B4-BE49-F238E27FC236}">
                <a16:creationId xmlns:a16="http://schemas.microsoft.com/office/drawing/2014/main" id="{F8E432F0-C5CB-F7FF-FE7D-47FF04392EDD}"/>
              </a:ext>
            </a:extLst>
          </p:cNvPr>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07C6F62D-2EFF-CF61-2744-A0B4A515D8F1}"/>
              </a:ext>
            </a:extLst>
          </p:cNvPr>
          <p:cNvSpPr>
            <a:spLocks noGrp="1"/>
          </p:cNvSpPr>
          <p:nvPr>
            <p:ph type="dt" sz="half" idx="2"/>
          </p:nvPr>
        </p:nvSpPr>
        <p:spPr>
          <a:xfrm>
            <a:off x="6172200" y="6191250"/>
            <a:ext cx="2476500" cy="476250"/>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400">
                <a:solidFill>
                  <a:schemeClr val="tx2"/>
                </a:solidFill>
                <a:latin typeface="Perpetua" panose="02020502060401020303" pitchFamily="18" charset="77"/>
              </a:defRPr>
            </a:lvl1pPr>
          </a:lstStyle>
          <a:p>
            <a:pPr>
              <a:defRPr/>
            </a:pPr>
            <a:fld id="{C74E4751-4218-8540-AF66-F585E47E5963}" type="datetimeFigureOut">
              <a:rPr lang="da-DK" altLang="en-US"/>
              <a:pPr>
                <a:defRPr/>
              </a:pPr>
              <a:t>07.03.2026</a:t>
            </a:fld>
            <a:endParaRPr lang="da-DK" altLang="en-US"/>
          </a:p>
        </p:txBody>
      </p:sp>
      <p:sp>
        <p:nvSpPr>
          <p:cNvPr id="3" name="Footer Placeholder 2">
            <a:extLst>
              <a:ext uri="{FF2B5EF4-FFF2-40B4-BE49-F238E27FC236}">
                <a16:creationId xmlns:a16="http://schemas.microsoft.com/office/drawing/2014/main" id="{4DEB465A-64FA-A967-EDCD-E25B26B7159E}"/>
              </a:ext>
            </a:extLst>
          </p:cNvPr>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ea typeface="+mn-ea"/>
                <a:cs typeface="+mn-cs"/>
              </a:defRPr>
            </a:lvl1pPr>
          </a:lstStyle>
          <a:p>
            <a:pPr>
              <a:defRPr/>
            </a:pPr>
            <a:endParaRPr lang="da-DK"/>
          </a:p>
        </p:txBody>
      </p:sp>
      <p:sp>
        <p:nvSpPr>
          <p:cNvPr id="23" name="Slide Number Placeholder 22">
            <a:extLst>
              <a:ext uri="{FF2B5EF4-FFF2-40B4-BE49-F238E27FC236}">
                <a16:creationId xmlns:a16="http://schemas.microsoft.com/office/drawing/2014/main" id="{362C8339-195E-0349-922E-E3F796A5506E}"/>
              </a:ext>
            </a:extLst>
          </p:cNvPr>
          <p:cNvSpPr>
            <a:spLocks noGrp="1"/>
          </p:cNvSpPr>
          <p:nvPr>
            <p:ph type="sldNum" sz="quarter" idx="4"/>
          </p:nvPr>
        </p:nvSpPr>
        <p:spPr>
          <a:xfrm>
            <a:off x="146050" y="6210300"/>
            <a:ext cx="457200" cy="457200"/>
          </a:xfrm>
          <a:prstGeom prst="ellipse">
            <a:avLst/>
          </a:prstGeom>
          <a:solidFill>
            <a:schemeClr val="accent1"/>
          </a:solidFill>
        </p:spPr>
        <p:txBody>
          <a:bodyPr vert="horz" wrap="none" lIns="0" tIns="0" rIns="0" bIns="0" numCol="1" anchor="ctr" anchorCtr="1" compatLnSpc="1">
            <a:prstTxWarp prst="textNoShape">
              <a:avLst/>
            </a:prstTxWarp>
            <a:noAutofit/>
          </a:bodyPr>
          <a:lstStyle>
            <a:lvl1pPr algn="ctr" eaLnBrk="1" hangingPunct="1">
              <a:defRPr sz="1400">
                <a:solidFill>
                  <a:srgbClr val="FFFFFF"/>
                </a:solidFill>
                <a:latin typeface="Franklin Gothic Book" panose="020B0503020102020204" pitchFamily="34" charset="0"/>
              </a:defRPr>
            </a:lvl1pPr>
          </a:lstStyle>
          <a:p>
            <a:pPr>
              <a:defRPr/>
            </a:pPr>
            <a:fld id="{180D8580-61AB-5043-893A-6989CFA4DA10}" type="slidenum">
              <a:rPr lang="da-DK" altLang="en-US"/>
              <a:pPr>
                <a:defRPr/>
              </a:pPr>
              <a:t>‹#›</a:t>
            </a:fld>
            <a:endParaRPr lang="da-DK" altLang="en-US"/>
          </a:p>
        </p:txBody>
      </p:sp>
    </p:spTree>
  </p:cSld>
  <p:clrMap bg1="lt1" tx1="dk1" bg2="lt2" tx2="dk2" accent1="accent1" accent2="accent2" accent3="accent3" accent4="accent4" accent5="accent5" accent6="accent6" hlink="hlink" folHlink="folHlink"/>
  <p:sldLayoutIdLst>
    <p:sldLayoutId id="2147483980" r:id="rId1"/>
    <p:sldLayoutId id="2147483973" r:id="rId2"/>
    <p:sldLayoutId id="2147483981" r:id="rId3"/>
    <p:sldLayoutId id="2147483974" r:id="rId4"/>
    <p:sldLayoutId id="2147483975" r:id="rId5"/>
    <p:sldLayoutId id="2147483976" r:id="rId6"/>
    <p:sldLayoutId id="2147483977" r:id="rId7"/>
    <p:sldLayoutId id="2147483982" r:id="rId8"/>
    <p:sldLayoutId id="2147483983" r:id="rId9"/>
    <p:sldLayoutId id="2147483978" r:id="rId10"/>
    <p:sldLayoutId id="2147483979" r:id="rId11"/>
  </p:sldLayoutIdLst>
  <p:txStyles>
    <p:titleStyle>
      <a:lvl1pPr algn="l" rtl="0" eaLnBrk="0" fontAlgn="base" hangingPunct="0">
        <a:spcBef>
          <a:spcPct val="0"/>
        </a:spcBef>
        <a:spcAft>
          <a:spcPct val="0"/>
        </a:spcAft>
        <a:defRPr sz="4000" kern="1200">
          <a:solidFill>
            <a:schemeClr val="tx2"/>
          </a:solidFill>
          <a:latin typeface="+mj-lt"/>
          <a:ea typeface="ＭＳ Ｐゴシック" charset="0"/>
          <a:cs typeface="ＭＳ Ｐゴシック" charset="0"/>
        </a:defRPr>
      </a:lvl1pPr>
      <a:lvl2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2pPr>
      <a:lvl3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3pPr>
      <a:lvl4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4pPr>
      <a:lvl5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2" charset="2"/>
        <a:buChar char=""/>
        <a:defRPr sz="2600" kern="1200">
          <a:solidFill>
            <a:schemeClr val="tx1"/>
          </a:solidFill>
          <a:latin typeface="+mn-lt"/>
          <a:ea typeface="ＭＳ Ｐゴシック" charset="0"/>
          <a:cs typeface="ＭＳ Ｐゴシック" charset="0"/>
        </a:defRPr>
      </a:lvl1pPr>
      <a:lvl2pPr marL="547688" indent="-228600" algn="l" rtl="0" eaLnBrk="0" fontAlgn="base" hangingPunct="0">
        <a:spcBef>
          <a:spcPts val="375"/>
        </a:spcBef>
        <a:spcAft>
          <a:spcPct val="0"/>
        </a:spcAft>
        <a:buClr>
          <a:schemeClr val="accent2"/>
        </a:buClr>
        <a:buSzPct val="85000"/>
        <a:buFont typeface="Wingdings 2" pitchFamily="2" charset="2"/>
        <a:buChar char=""/>
        <a:defRPr sz="2400" kern="1200">
          <a:solidFill>
            <a:schemeClr val="tx1"/>
          </a:solidFill>
          <a:latin typeface="+mn-lt"/>
          <a:ea typeface="ＭＳ Ｐゴシック" charset="0"/>
          <a:cs typeface="+mn-cs"/>
        </a:defRPr>
      </a:lvl2pPr>
      <a:lvl3pPr marL="822325" indent="-228600" algn="l" rtl="0" eaLnBrk="0" fontAlgn="base" hangingPunct="0">
        <a:spcBef>
          <a:spcPts val="375"/>
        </a:spcBef>
        <a:spcAft>
          <a:spcPct val="0"/>
        </a:spcAft>
        <a:buClr>
          <a:srgbClr val="E6B1AB"/>
        </a:buClr>
        <a:buSzPct val="85000"/>
        <a:buFont typeface="Wingdings 2" pitchFamily="2" charset="2"/>
        <a:buChar char=""/>
        <a:defRPr sz="2000" kern="1200">
          <a:solidFill>
            <a:schemeClr val="tx1"/>
          </a:solidFill>
          <a:latin typeface="+mn-lt"/>
          <a:ea typeface="ＭＳ Ｐゴシック" charset="0"/>
          <a:cs typeface="+mn-cs"/>
        </a:defRPr>
      </a:lvl3pPr>
      <a:lvl4pPr marL="1096963" indent="-228600" algn="l" rtl="0" eaLnBrk="0" fontAlgn="base" hangingPunct="0">
        <a:spcBef>
          <a:spcPts val="375"/>
        </a:spcBef>
        <a:spcAft>
          <a:spcPct val="0"/>
        </a:spcAft>
        <a:buClr>
          <a:srgbClr val="A28E6A"/>
        </a:buClr>
        <a:buSzPct val="80000"/>
        <a:buFont typeface="Wingdings 2" pitchFamily="2" charset="2"/>
        <a:buChar char=""/>
        <a:defRPr sz="2000" kern="1200">
          <a:solidFill>
            <a:schemeClr val="tx1"/>
          </a:solidFill>
          <a:latin typeface="+mn-lt"/>
          <a:ea typeface="ＭＳ Ｐゴシック" charset="0"/>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ＭＳ Ｐゴシック" charset="0"/>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francesco.cavatorta@pol.ulaval.ca"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ubtitle 2">
            <a:extLst>
              <a:ext uri="{FF2B5EF4-FFF2-40B4-BE49-F238E27FC236}">
                <a16:creationId xmlns:a16="http://schemas.microsoft.com/office/drawing/2014/main" id="{AAC6E213-8FF9-DFAD-8092-30C8EE50739E}"/>
              </a:ext>
            </a:extLst>
          </p:cNvPr>
          <p:cNvSpPr>
            <a:spLocks noGrp="1"/>
          </p:cNvSpPr>
          <p:nvPr>
            <p:ph type="subTitle" idx="1"/>
          </p:nvPr>
        </p:nvSpPr>
        <p:spPr/>
        <p:txBody>
          <a:bodyPr/>
          <a:lstStyle/>
          <a:p>
            <a:pPr eaLnBrk="1" hangingPunct="1">
              <a:lnSpc>
                <a:spcPct val="80000"/>
              </a:lnSpc>
            </a:pPr>
            <a:r>
              <a:rPr lang="da-DK" altLang="en-US" sz="2000">
                <a:ea typeface="ＭＳ Ｐゴシック" panose="020B0600070205080204" pitchFamily="34" charset="-128"/>
              </a:rPr>
              <a:t>Francesco Cavatorta</a:t>
            </a:r>
          </a:p>
          <a:p>
            <a:pPr eaLnBrk="1" hangingPunct="1">
              <a:lnSpc>
                <a:spcPct val="80000"/>
              </a:lnSpc>
            </a:pPr>
            <a:r>
              <a:rPr lang="da-DK" altLang="en-US" sz="2000">
                <a:ea typeface="ＭＳ Ｐゴシック" panose="020B0600070205080204" pitchFamily="34" charset="-128"/>
              </a:rPr>
              <a:t>Department of Political Science, Université Laval</a:t>
            </a:r>
          </a:p>
          <a:p>
            <a:pPr eaLnBrk="1" hangingPunct="1">
              <a:lnSpc>
                <a:spcPct val="80000"/>
              </a:lnSpc>
            </a:pPr>
            <a:r>
              <a:rPr lang="da-DK" altLang="en-US" sz="2000">
                <a:ea typeface="ＭＳ Ｐゴシック" panose="020B0600070205080204" pitchFamily="34" charset="-128"/>
              </a:rPr>
              <a:t>E-mail: </a:t>
            </a:r>
            <a:r>
              <a:rPr lang="da-DK" altLang="en-US" sz="2000">
                <a:ea typeface="ＭＳ Ｐゴシック" panose="020B0600070205080204" pitchFamily="34" charset="-128"/>
                <a:hlinkClick r:id="rId2"/>
              </a:rPr>
              <a:t>francesco.cavatorta@pol.ulaval.ca</a:t>
            </a:r>
            <a:r>
              <a:rPr lang="da-DK" altLang="en-US" sz="2000">
                <a:ea typeface="ＭＳ Ｐゴシック" panose="020B0600070205080204" pitchFamily="34" charset="-128"/>
              </a:rPr>
              <a:t>  </a:t>
            </a:r>
          </a:p>
        </p:txBody>
      </p:sp>
      <p:sp>
        <p:nvSpPr>
          <p:cNvPr id="14338" name="Title 1">
            <a:extLst>
              <a:ext uri="{FF2B5EF4-FFF2-40B4-BE49-F238E27FC236}">
                <a16:creationId xmlns:a16="http://schemas.microsoft.com/office/drawing/2014/main" id="{6BEA7D13-9A7B-0CFA-2287-F23C2183326F}"/>
              </a:ext>
            </a:extLst>
          </p:cNvPr>
          <p:cNvSpPr>
            <a:spLocks noGrp="1"/>
          </p:cNvSpPr>
          <p:nvPr>
            <p:ph type="ctrTitle"/>
          </p:nvPr>
        </p:nvSpPr>
        <p:spPr>
          <a:xfrm>
            <a:off x="457200" y="1506538"/>
            <a:ext cx="8229600" cy="1470025"/>
          </a:xfrm>
        </p:spPr>
        <p:txBody>
          <a:bodyPr/>
          <a:lstStyle/>
          <a:p>
            <a:r>
              <a:rPr lang="en-IE" altLang="en-US" sz="3000">
                <a:latin typeface="Times New Roman" panose="02020603050405020304" pitchFamily="18" charset="0"/>
                <a:ea typeface="ＭＳ Ｐゴシック" panose="020B0600070205080204" pitchFamily="34" charset="-128"/>
                <a:cs typeface="Times New Roman" panose="02020603050405020304" pitchFamily="18" charset="0"/>
              </a:rPr>
              <a:t>How can ‘we lose’ in this environment? Left-wing parties, popular support, and elections.  </a:t>
            </a:r>
            <a:endParaRPr lang="en-CA" altLang="en-US" sz="3000">
              <a:latin typeface="Times New Roman" panose="02020603050405020304" pitchFamily="18" charset="0"/>
              <a:ea typeface="ＭＳ Ｐゴシック" panose="020B0600070205080204" pitchFamily="34" charset="-128"/>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a:extLst>
              <a:ext uri="{FF2B5EF4-FFF2-40B4-BE49-F238E27FC236}">
                <a16:creationId xmlns:a16="http://schemas.microsoft.com/office/drawing/2014/main" id="{888924F9-B3CD-7837-4AE8-CFD9C46C8D39}"/>
              </a:ext>
            </a:extLst>
          </p:cNvPr>
          <p:cNvSpPr>
            <a:spLocks noGrp="1"/>
          </p:cNvSpPr>
          <p:nvPr>
            <p:ph type="title"/>
          </p:nvPr>
        </p:nvSpPr>
        <p:spPr/>
        <p:txBody>
          <a:bodyPr/>
          <a:lstStyle/>
          <a:p>
            <a:r>
              <a:rPr lang="en-IE" altLang="en-US">
                <a:ea typeface="ＭＳ Ｐゴシック" panose="020B0600070205080204" pitchFamily="34" charset="-128"/>
              </a:rPr>
              <a:t>Demographics</a:t>
            </a:r>
          </a:p>
        </p:txBody>
      </p:sp>
      <p:sp>
        <p:nvSpPr>
          <p:cNvPr id="23554" name="Content Placeholder 2">
            <a:extLst>
              <a:ext uri="{FF2B5EF4-FFF2-40B4-BE49-F238E27FC236}">
                <a16:creationId xmlns:a16="http://schemas.microsoft.com/office/drawing/2014/main" id="{1D10B96E-1306-A658-7C91-9614296A34A0}"/>
              </a:ext>
            </a:extLst>
          </p:cNvPr>
          <p:cNvSpPr>
            <a:spLocks noGrp="1"/>
          </p:cNvSpPr>
          <p:nvPr>
            <p:ph sz="quarter" idx="1"/>
          </p:nvPr>
        </p:nvSpPr>
        <p:spPr>
          <a:xfrm>
            <a:off x="914400" y="1447800"/>
            <a:ext cx="7772400" cy="901700"/>
          </a:xfrm>
        </p:spPr>
        <p:txBody>
          <a:bodyPr/>
          <a:lstStyle/>
          <a:p>
            <a:r>
              <a:rPr lang="en-IE" altLang="en-US">
                <a:ea typeface="ＭＳ Ｐゴシック" panose="020B0600070205080204" pitchFamily="34" charset="-128"/>
              </a:rPr>
              <a:t>Parties have the same demographic profile= educated middle class. </a:t>
            </a:r>
          </a:p>
        </p:txBody>
      </p:sp>
      <p:pic>
        <p:nvPicPr>
          <p:cNvPr id="23555" name="Picture 1" descr="Graph 2.png">
            <a:extLst>
              <a:ext uri="{FF2B5EF4-FFF2-40B4-BE49-F238E27FC236}">
                <a16:creationId xmlns:a16="http://schemas.microsoft.com/office/drawing/2014/main" id="{87E9935A-973E-4322-1797-4EDF95BC33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2276475"/>
            <a:ext cx="9144000" cy="5208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a:extLst>
              <a:ext uri="{FF2B5EF4-FFF2-40B4-BE49-F238E27FC236}">
                <a16:creationId xmlns:a16="http://schemas.microsoft.com/office/drawing/2014/main" id="{273732B4-8CDC-B657-1CBE-380D4E99A0FE}"/>
              </a:ext>
            </a:extLst>
          </p:cNvPr>
          <p:cNvSpPr>
            <a:spLocks noGrp="1"/>
          </p:cNvSpPr>
          <p:nvPr>
            <p:ph type="title"/>
          </p:nvPr>
        </p:nvSpPr>
        <p:spPr/>
        <p:txBody>
          <a:bodyPr/>
          <a:lstStyle/>
          <a:p>
            <a:r>
              <a:rPr lang="en-IE" altLang="en-US">
                <a:ea typeface="ＭＳ Ｐゴシック" panose="020B0600070205080204" pitchFamily="34" charset="-128"/>
              </a:rPr>
              <a:t>An Arab problem? </a:t>
            </a:r>
          </a:p>
        </p:txBody>
      </p:sp>
      <p:sp>
        <p:nvSpPr>
          <p:cNvPr id="24578" name="Content Placeholder 2">
            <a:extLst>
              <a:ext uri="{FF2B5EF4-FFF2-40B4-BE49-F238E27FC236}">
                <a16:creationId xmlns:a16="http://schemas.microsoft.com/office/drawing/2014/main" id="{E883124F-AD38-E1F8-6FD6-848647B5C997}"/>
              </a:ext>
            </a:extLst>
          </p:cNvPr>
          <p:cNvSpPr>
            <a:spLocks noGrp="1"/>
          </p:cNvSpPr>
          <p:nvPr>
            <p:ph sz="quarter" idx="1"/>
          </p:nvPr>
        </p:nvSpPr>
        <p:spPr/>
        <p:txBody>
          <a:bodyPr/>
          <a:lstStyle/>
          <a:p>
            <a:r>
              <a:rPr lang="en-IE" altLang="en-US">
                <a:ea typeface="ＭＳ Ｐゴシック" panose="020B0600070205080204" pitchFamily="34" charset="-128"/>
              </a:rPr>
              <a:t>The failure of leftist parties in the Arab world should not be seen in geographical isolation. Leftist parties, particularly when they adopt rather strong anti-market economy policy positions, have struggled to have them accepted by the electorate or implement them.</a:t>
            </a:r>
          </a:p>
          <a:p>
            <a:r>
              <a:rPr lang="en-IE" altLang="en-US">
                <a:ea typeface="ＭＳ Ｐゴシック" panose="020B0600070205080204" pitchFamily="34" charset="-128"/>
              </a:rPr>
              <a:t>This can lead to explain weakness and failure not only through domestic factors, but international ones as well.</a:t>
            </a:r>
          </a:p>
          <a:p>
            <a:pPr lvl="1"/>
            <a:r>
              <a:rPr lang="en-IE" altLang="en-US">
                <a:ea typeface="ＭＳ Ｐゴシック" panose="020B0600070205080204" pitchFamily="34" charset="-128"/>
              </a:rPr>
              <a:t>The </a:t>
            </a:r>
            <a:r>
              <a:rPr lang="en-IE" altLang="en-US" i="1">
                <a:ea typeface="ＭＳ Ｐゴシック" panose="020B0600070205080204" pitchFamily="34" charset="-128"/>
              </a:rPr>
              <a:t>end of history </a:t>
            </a:r>
            <a:r>
              <a:rPr lang="en-IE" altLang="en-US">
                <a:ea typeface="ＭＳ Ｐゴシック" panose="020B0600070205080204" pitchFamily="34" charset="-128"/>
              </a:rPr>
              <a:t>argument</a:t>
            </a:r>
          </a:p>
          <a:p>
            <a:pPr lvl="1"/>
            <a:r>
              <a:rPr lang="en-IE" altLang="en-US">
                <a:ea typeface="ＭＳ Ｐゴシック" panose="020B0600070205080204" pitchFamily="34" charset="-128"/>
              </a:rPr>
              <a:t>The </a:t>
            </a:r>
            <a:r>
              <a:rPr lang="en-IE" altLang="en-US" i="1">
                <a:ea typeface="ＭＳ Ｐゴシック" panose="020B0600070205080204" pitchFamily="34" charset="-128"/>
              </a:rPr>
              <a:t>there is no alternative </a:t>
            </a:r>
            <a:r>
              <a:rPr lang="en-IE" altLang="en-US">
                <a:ea typeface="ＭＳ Ｐゴシック" panose="020B0600070205080204" pitchFamily="34" charset="-128"/>
              </a:rPr>
              <a:t>argument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a:extLst>
              <a:ext uri="{FF2B5EF4-FFF2-40B4-BE49-F238E27FC236}">
                <a16:creationId xmlns:a16="http://schemas.microsoft.com/office/drawing/2014/main" id="{5EB87B4D-365F-144C-891D-B413B5976ECC}"/>
              </a:ext>
            </a:extLst>
          </p:cNvPr>
          <p:cNvSpPr>
            <a:spLocks noGrp="1"/>
          </p:cNvSpPr>
          <p:nvPr>
            <p:ph type="title"/>
          </p:nvPr>
        </p:nvSpPr>
        <p:spPr/>
        <p:txBody>
          <a:bodyPr/>
          <a:lstStyle/>
          <a:p>
            <a:r>
              <a:rPr lang="fr-FR" altLang="en-US">
                <a:ea typeface="ＭＳ Ｐゴシック" panose="020B0600070205080204" pitchFamily="34" charset="-128"/>
              </a:rPr>
              <a:t>Conclusion </a:t>
            </a:r>
          </a:p>
        </p:txBody>
      </p:sp>
      <p:sp>
        <p:nvSpPr>
          <p:cNvPr id="29698" name="Content Placeholder 2">
            <a:extLst>
              <a:ext uri="{FF2B5EF4-FFF2-40B4-BE49-F238E27FC236}">
                <a16:creationId xmlns:a16="http://schemas.microsoft.com/office/drawing/2014/main" id="{F3E327E5-864D-AACA-619B-8C91428F69FF}"/>
              </a:ext>
            </a:extLst>
          </p:cNvPr>
          <p:cNvSpPr>
            <a:spLocks noGrp="1"/>
          </p:cNvSpPr>
          <p:nvPr>
            <p:ph sz="quarter" idx="1"/>
          </p:nvPr>
        </p:nvSpPr>
        <p:spPr/>
        <p:txBody>
          <a:bodyPr/>
          <a:lstStyle/>
          <a:p>
            <a:r>
              <a:rPr lang="en-IE" altLang="en-US" dirty="0">
                <a:ea typeface="ＭＳ Ｐゴシック" panose="020B0600070205080204" pitchFamily="34" charset="-128"/>
              </a:rPr>
              <a:t>What does the future hold for the left in the Arab world?</a:t>
            </a:r>
          </a:p>
          <a:p>
            <a:pPr lvl="1"/>
            <a:r>
              <a:rPr lang="en-IE" altLang="en-US" dirty="0">
                <a:ea typeface="ＭＳ Ｐゴシック" panose="020B0600070205080204" pitchFamily="34" charset="-128"/>
              </a:rPr>
              <a:t>There are some encouraging signs if one adopts </a:t>
            </a:r>
            <a:r>
              <a:rPr lang="en-IE" altLang="en-US">
                <a:ea typeface="ＭＳ Ｐゴシック" panose="020B0600070205080204" pitchFamily="34" charset="-128"/>
              </a:rPr>
              <a:t>a different definition </a:t>
            </a:r>
            <a:r>
              <a:rPr lang="en-IE" altLang="en-US" dirty="0">
                <a:ea typeface="ＭＳ Ｐゴシック" panose="020B0600070205080204" pitchFamily="34" charset="-128"/>
              </a:rPr>
              <a:t>of success for instance. If success is not equated only with parties doing well at elections on a consistent basis, leftist politics still exists in society (riots, protests, street politics, strikes, labour disputes). Socio-economic inequalities are still driving political and social mobilisation. Identity issues need not to be separate from class issues.</a:t>
            </a:r>
          </a:p>
          <a:p>
            <a:pPr lvl="1"/>
            <a:r>
              <a:rPr lang="en-IE" altLang="en-US" dirty="0">
                <a:ea typeface="ＭＳ Ｐゴシック" panose="020B0600070205080204" pitchFamily="34" charset="-128"/>
              </a:rPr>
              <a:t>However, “</a:t>
            </a:r>
            <a:r>
              <a:rPr lang="en-CA" altLang="en-US" dirty="0">
                <a:ea typeface="ＭＳ Ｐゴシック" panose="020B0600070205080204" pitchFamily="34" charset="-128"/>
              </a:rPr>
              <a:t>political parties are the missing link between protest street movements and lasting political reform in the Arab world” (Ottaway, 2021). </a:t>
            </a:r>
            <a:endParaRPr lang="en-IE" altLang="en-US" dirty="0">
              <a:ea typeface="ＭＳ Ｐゴシック" panose="020B0600070205080204" pitchFamily="34"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re 1">
            <a:extLst>
              <a:ext uri="{FF2B5EF4-FFF2-40B4-BE49-F238E27FC236}">
                <a16:creationId xmlns:a16="http://schemas.microsoft.com/office/drawing/2014/main" id="{9C5606D2-3F09-ADDE-1DCE-294059B17644}"/>
              </a:ext>
            </a:extLst>
          </p:cNvPr>
          <p:cNvSpPr>
            <a:spLocks noGrp="1"/>
          </p:cNvSpPr>
          <p:nvPr>
            <p:ph type="title"/>
          </p:nvPr>
        </p:nvSpPr>
        <p:spPr/>
        <p:txBody>
          <a:bodyPr/>
          <a:lstStyle/>
          <a:p>
            <a:r>
              <a:rPr lang="en-CA" altLang="en-US">
                <a:ea typeface="ＭＳ Ｐゴシック" panose="020B0600070205080204" pitchFamily="34" charset="-128"/>
              </a:rPr>
              <a:t>The Arab Uprisings </a:t>
            </a:r>
          </a:p>
        </p:txBody>
      </p:sp>
      <p:sp>
        <p:nvSpPr>
          <p:cNvPr id="15362" name="Espace réservé du contenu 2">
            <a:extLst>
              <a:ext uri="{FF2B5EF4-FFF2-40B4-BE49-F238E27FC236}">
                <a16:creationId xmlns:a16="http://schemas.microsoft.com/office/drawing/2014/main" id="{D07471D7-A753-2FED-8268-7D839076C535}"/>
              </a:ext>
            </a:extLst>
          </p:cNvPr>
          <p:cNvSpPr>
            <a:spLocks noGrp="1"/>
          </p:cNvSpPr>
          <p:nvPr>
            <p:ph sz="quarter" idx="1"/>
          </p:nvPr>
        </p:nvSpPr>
        <p:spPr/>
        <p:txBody>
          <a:bodyPr/>
          <a:lstStyle/>
          <a:p>
            <a:pPr eaLnBrk="1" hangingPunct="1">
              <a:buFont typeface="Arial" panose="020B0604020202020204" pitchFamily="34" charset="0"/>
              <a:buChar char="•"/>
            </a:pPr>
            <a:r>
              <a:rPr lang="en-CA" altLang="en-US">
                <a:ea typeface="ＭＳ Ｐゴシック" panose="020B0600070205080204" pitchFamily="34" charset="-128"/>
              </a:rPr>
              <a:t>The ‘obvious’ starting point for discussing leftist politics in the contemporary Arab world is the Arab Uprisings.</a:t>
            </a:r>
          </a:p>
          <a:p>
            <a:pPr eaLnBrk="1" hangingPunct="1">
              <a:buFont typeface="Arial" panose="020B0604020202020204" pitchFamily="34" charset="0"/>
              <a:buChar char="•"/>
            </a:pPr>
            <a:r>
              <a:rPr lang="en-CA" altLang="en-US">
                <a:ea typeface="ＭＳ Ｐゴシック" panose="020B0600070205080204" pitchFamily="34" charset="-128"/>
              </a:rPr>
              <a:t>The overwhelming empirical evidence supports the argument that the uprisings were rooted in socio-economic inequalities (Achcar 2013; Teti et al. 2019) rather than in the desire to expand personal freedoms and set up the institutions of democracy.</a:t>
            </a:r>
          </a:p>
          <a:p>
            <a:pPr eaLnBrk="1" hangingPunct="1">
              <a:buFont typeface="Arial" panose="020B0604020202020204" pitchFamily="34" charset="0"/>
              <a:buChar char="•"/>
            </a:pPr>
            <a:r>
              <a:rPr lang="en-CA" altLang="en-US">
                <a:ea typeface="ＭＳ Ｐゴシック" panose="020B0600070205080204" pitchFamily="34" charset="-128"/>
              </a:rPr>
              <a:t>Ultimately, the disappointment over the inability to introduce radical socio-economic change sapped popular enthusiasm for democracy.  </a:t>
            </a:r>
          </a:p>
          <a:p>
            <a:pPr eaLnBrk="1" hangingPunct="1">
              <a:buFont typeface="Arial" panose="020B0604020202020204" pitchFamily="34" charset="0"/>
              <a:buChar char="•"/>
            </a:pPr>
            <a:endParaRPr lang="en-CA" altLang="en-US">
              <a:ea typeface="ＭＳ Ｐゴシック" panose="020B0600070205080204" pitchFamily="34" charset="-128"/>
            </a:endParaRPr>
          </a:p>
          <a:p>
            <a:endParaRPr lang="en-CA" altLang="en-US">
              <a:ea typeface="ＭＳ Ｐゴシック" panose="020B0600070205080204" pitchFamily="34"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3">
            <a:extLst>
              <a:ext uri="{FF2B5EF4-FFF2-40B4-BE49-F238E27FC236}">
                <a16:creationId xmlns:a16="http://schemas.microsoft.com/office/drawing/2014/main" id="{02C3B4BB-7DE1-7AA5-54A6-CC727CCA431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3">
            <a:extLst>
              <a:ext uri="{FF2B5EF4-FFF2-40B4-BE49-F238E27FC236}">
                <a16:creationId xmlns:a16="http://schemas.microsoft.com/office/drawing/2014/main" id="{44BD1EE3-EDEC-0B7A-A24E-AADEC5FEFF6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26988"/>
            <a:ext cx="907891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re 1">
            <a:extLst>
              <a:ext uri="{FF2B5EF4-FFF2-40B4-BE49-F238E27FC236}">
                <a16:creationId xmlns:a16="http://schemas.microsoft.com/office/drawing/2014/main" id="{17BAA98A-8A2D-7AF8-8826-4AE4B447CF2F}"/>
              </a:ext>
            </a:extLst>
          </p:cNvPr>
          <p:cNvSpPr>
            <a:spLocks noGrp="1"/>
          </p:cNvSpPr>
          <p:nvPr>
            <p:ph type="title"/>
          </p:nvPr>
        </p:nvSpPr>
        <p:spPr/>
        <p:txBody>
          <a:bodyPr/>
          <a:lstStyle/>
          <a:p>
            <a:r>
              <a:rPr lang="en-CA" altLang="en-US">
                <a:ea typeface="ＭＳ Ｐゴシック" panose="020B0600070205080204" pitchFamily="34" charset="-128"/>
              </a:rPr>
              <a:t>The research puzzle </a:t>
            </a:r>
          </a:p>
        </p:txBody>
      </p:sp>
      <p:sp>
        <p:nvSpPr>
          <p:cNvPr id="18434" name="Espace réservé du contenu 2">
            <a:extLst>
              <a:ext uri="{FF2B5EF4-FFF2-40B4-BE49-F238E27FC236}">
                <a16:creationId xmlns:a16="http://schemas.microsoft.com/office/drawing/2014/main" id="{EDB7F228-4F95-CA75-07E7-057EC58D5A4A}"/>
              </a:ext>
            </a:extLst>
          </p:cNvPr>
          <p:cNvSpPr>
            <a:spLocks noGrp="1"/>
          </p:cNvSpPr>
          <p:nvPr>
            <p:ph sz="quarter" idx="1"/>
          </p:nvPr>
        </p:nvSpPr>
        <p:spPr/>
        <p:txBody>
          <a:bodyPr/>
          <a:lstStyle/>
          <a:p>
            <a:pPr eaLnBrk="1" hangingPunct="1">
              <a:buFont typeface="Arial" panose="020B0604020202020204" pitchFamily="34" charset="0"/>
              <a:buChar char="•"/>
            </a:pPr>
            <a:r>
              <a:rPr lang="en-CA" altLang="en-US" b="1" i="1" dirty="0">
                <a:ea typeface="ＭＳ Ｐゴシック" panose="020B0600070205080204" pitchFamily="34" charset="-128"/>
              </a:rPr>
              <a:t>Why did leftist parties perform so poorly in such a favourable environment?  </a:t>
            </a:r>
            <a:r>
              <a:rPr lang="en-CA" altLang="en-US" b="1" dirty="0">
                <a:ea typeface="ＭＳ Ｐゴシック" panose="020B0600070205080204" pitchFamily="34" charset="-128"/>
              </a:rPr>
              <a:t>   </a:t>
            </a:r>
          </a:p>
          <a:p>
            <a:endParaRPr lang="en-CA" altLang="en-US" dirty="0">
              <a:ea typeface="ＭＳ Ｐゴシック" panose="020B0600070205080204" pitchFamily="34"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re 1">
            <a:extLst>
              <a:ext uri="{FF2B5EF4-FFF2-40B4-BE49-F238E27FC236}">
                <a16:creationId xmlns:a16="http://schemas.microsoft.com/office/drawing/2014/main" id="{D323776A-1F9F-CC74-9444-D8A73F674E3D}"/>
              </a:ext>
            </a:extLst>
          </p:cNvPr>
          <p:cNvSpPr>
            <a:spLocks noGrp="1"/>
          </p:cNvSpPr>
          <p:nvPr>
            <p:ph type="title"/>
          </p:nvPr>
        </p:nvSpPr>
        <p:spPr/>
        <p:txBody>
          <a:bodyPr/>
          <a:lstStyle/>
          <a:p>
            <a:r>
              <a:rPr lang="en-CA" altLang="en-US">
                <a:ea typeface="ＭＳ Ｐゴシック" panose="020B0600070205080204" pitchFamily="34" charset="-128"/>
              </a:rPr>
              <a:t>What is success, what is failure…and what is the left? </a:t>
            </a:r>
          </a:p>
        </p:txBody>
      </p:sp>
      <p:sp>
        <p:nvSpPr>
          <p:cNvPr id="3" name="Espace réservé du contenu 2">
            <a:extLst>
              <a:ext uri="{FF2B5EF4-FFF2-40B4-BE49-F238E27FC236}">
                <a16:creationId xmlns:a16="http://schemas.microsoft.com/office/drawing/2014/main" id="{76CB0001-C34A-3B85-F120-ABEC520D1916}"/>
              </a:ext>
            </a:extLst>
          </p:cNvPr>
          <p:cNvSpPr>
            <a:spLocks noGrp="1"/>
          </p:cNvSpPr>
          <p:nvPr>
            <p:ph sz="quarter" idx="1"/>
          </p:nvPr>
        </p:nvSpPr>
        <p:spPr/>
        <p:txBody>
          <a:bodyPr/>
          <a:lstStyle/>
          <a:p>
            <a:pPr>
              <a:buFont typeface="Wingdings 2" pitchFamily="18" charset="2"/>
              <a:buChar char=""/>
              <a:defRPr/>
            </a:pPr>
            <a:r>
              <a:rPr lang="en-CA" altLang="fr-FR" dirty="0">
                <a:ea typeface="+mn-ea"/>
                <a:cs typeface="+mn-cs"/>
              </a:rPr>
              <a:t>When working on political parties, three important definitions need to be put forth:</a:t>
            </a:r>
          </a:p>
          <a:p>
            <a:pPr lvl="1">
              <a:buFont typeface="Wingdings 2" pitchFamily="18" charset="2"/>
              <a:buChar char=""/>
              <a:defRPr/>
            </a:pPr>
            <a:r>
              <a:rPr lang="en-CA" altLang="fr-FR" u="sng">
                <a:ea typeface="+mn-ea"/>
              </a:rPr>
              <a:t>Success:</a:t>
            </a:r>
            <a:r>
              <a:rPr lang="en-CA" altLang="fr-FR">
                <a:ea typeface="+mn-ea"/>
              </a:rPr>
              <a:t> a party needs to have a degree of continuous representation in elected institutions, internal structural stability, and the ability to shape policy-making. </a:t>
            </a:r>
            <a:endParaRPr lang="en-CA" altLang="fr-FR" u="sng">
              <a:ea typeface="+mn-ea"/>
            </a:endParaRPr>
          </a:p>
          <a:p>
            <a:pPr lvl="1">
              <a:buFont typeface="Wingdings 2" pitchFamily="18" charset="2"/>
              <a:buChar char=""/>
              <a:defRPr/>
            </a:pPr>
            <a:r>
              <a:rPr lang="en-CA" altLang="fr-FR" u="sng" dirty="0">
                <a:ea typeface="+mn-ea"/>
              </a:rPr>
              <a:t>Failure:</a:t>
            </a:r>
            <a:r>
              <a:rPr lang="en-CA" altLang="fr-FR" dirty="0">
                <a:ea typeface="+mn-ea"/>
              </a:rPr>
              <a:t> a party has small and/or intermittent representation in elected institutions, poor internal structural stability, and the inability to affect policy-making </a:t>
            </a:r>
            <a:endParaRPr lang="en-CA" altLang="fr-FR" u="sng" dirty="0">
              <a:ea typeface="+mn-ea"/>
            </a:endParaRPr>
          </a:p>
          <a:p>
            <a:pPr lvl="1">
              <a:buFont typeface="Wingdings 2" pitchFamily="18" charset="2"/>
              <a:buChar char=""/>
              <a:defRPr/>
            </a:pPr>
            <a:r>
              <a:rPr lang="en-CA" altLang="fr-FR" u="sng" dirty="0">
                <a:ea typeface="+mn-ea"/>
              </a:rPr>
              <a:t>Left:</a:t>
            </a:r>
            <a:r>
              <a:rPr lang="en-CA" altLang="fr-FR" dirty="0">
                <a:ea typeface="+mn-ea"/>
              </a:rPr>
              <a:t> critically question the main tenets of the social and economic system in place. Class should be among the central tenets of their ideological outlook. </a:t>
            </a:r>
            <a:endParaRPr lang="en-CA" altLang="fr-FR" u="sng" dirty="0">
              <a:ea typeface="+mn-ea"/>
            </a:endParaRPr>
          </a:p>
          <a:p>
            <a:pPr marL="0" indent="0">
              <a:buFont typeface="Wingdings 2" pitchFamily="18" charset="2"/>
              <a:buNone/>
              <a:defRPr/>
            </a:pPr>
            <a:endParaRPr lang="en-CA" dirty="0">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BF768502-F565-D0CD-8F76-FEC4D6D79B2E}"/>
              </a:ext>
            </a:extLst>
          </p:cNvPr>
          <p:cNvSpPr>
            <a:spLocks noGrp="1"/>
          </p:cNvSpPr>
          <p:nvPr>
            <p:ph type="title"/>
          </p:nvPr>
        </p:nvSpPr>
        <p:spPr/>
        <p:txBody>
          <a:bodyPr/>
          <a:lstStyle/>
          <a:p>
            <a:r>
              <a:rPr lang="en-US" altLang="en-US">
                <a:ea typeface="ＭＳ Ｐゴシック" panose="020B0600070205080204" pitchFamily="34" charset="-128"/>
              </a:rPr>
              <a:t>Overview</a:t>
            </a:r>
          </a:p>
        </p:txBody>
      </p:sp>
      <p:sp>
        <p:nvSpPr>
          <p:cNvPr id="20482" name="Content Placeholder 2">
            <a:extLst>
              <a:ext uri="{FF2B5EF4-FFF2-40B4-BE49-F238E27FC236}">
                <a16:creationId xmlns:a16="http://schemas.microsoft.com/office/drawing/2014/main" id="{693FCD76-1EA6-6BE3-63D8-017DE5693995}"/>
              </a:ext>
            </a:extLst>
          </p:cNvPr>
          <p:cNvSpPr>
            <a:spLocks noGrp="1"/>
          </p:cNvSpPr>
          <p:nvPr>
            <p:ph sz="quarter" idx="1"/>
          </p:nvPr>
        </p:nvSpPr>
        <p:spPr/>
        <p:txBody>
          <a:bodyPr/>
          <a:lstStyle/>
          <a:p>
            <a:r>
              <a:rPr lang="en-CA" altLang="en-US" u="sng" dirty="0">
                <a:ea typeface="ＭＳ Ｐゴシック" panose="020B0600070205080204" pitchFamily="34" charset="-128"/>
              </a:rPr>
              <a:t>TUNISIA:</a:t>
            </a:r>
            <a:r>
              <a:rPr lang="en-CA" altLang="en-US" dirty="0">
                <a:ea typeface="ＭＳ Ｐゴシック" panose="020B0600070205080204" pitchFamily="34" charset="-128"/>
              </a:rPr>
              <a:t> </a:t>
            </a:r>
            <a:r>
              <a:rPr lang="en-CA" altLang="en-US" i="1" dirty="0" err="1">
                <a:ea typeface="ＭＳ Ｐゴシック" panose="020B0600070205080204" pitchFamily="34" charset="-128"/>
              </a:rPr>
              <a:t>Ettakatol</a:t>
            </a:r>
            <a:r>
              <a:rPr lang="en-CA" altLang="en-US" dirty="0">
                <a:ea typeface="ＭＳ Ｐゴシック" panose="020B0600070205080204" pitchFamily="34" charset="-128"/>
              </a:rPr>
              <a:t> (from 20 seats out of 217 in 2011 to virtual disappearance); </a:t>
            </a:r>
            <a:r>
              <a:rPr lang="en-CA" altLang="en-US" i="1" dirty="0">
                <a:ea typeface="ＭＳ Ｐゴシック" panose="020B0600070205080204" pitchFamily="34" charset="-128"/>
              </a:rPr>
              <a:t>PCOT/PTT </a:t>
            </a:r>
            <a:r>
              <a:rPr lang="en-CA" altLang="en-US" dirty="0">
                <a:ea typeface="ＭＳ Ｐゴシック" panose="020B0600070205080204" pitchFamily="34" charset="-128"/>
              </a:rPr>
              <a:t>(3 seats in 2011, it joins the Popular Front); </a:t>
            </a:r>
            <a:r>
              <a:rPr lang="en-CA" altLang="en-US" i="1" dirty="0">
                <a:ea typeface="ＭＳ Ｐゴシック" panose="020B0600070205080204" pitchFamily="34" charset="-128"/>
              </a:rPr>
              <a:t>Popular Front</a:t>
            </a:r>
            <a:r>
              <a:rPr lang="en-CA" altLang="en-US" dirty="0">
                <a:ea typeface="ＭＳ Ｐゴシック" panose="020B0600070205080204" pitchFamily="34" charset="-128"/>
              </a:rPr>
              <a:t>, an alliance of 12 parties (15 seats in 2014, it splits in 2019 and no seats in 2019)</a:t>
            </a:r>
          </a:p>
          <a:p>
            <a:r>
              <a:rPr lang="en-CA" altLang="en-US" u="sng" dirty="0">
                <a:ea typeface="ＭＳ Ｐゴシック" panose="020B0600070205080204" pitchFamily="34" charset="-128"/>
              </a:rPr>
              <a:t>EGYPT:</a:t>
            </a:r>
            <a:r>
              <a:rPr lang="en-CA" altLang="en-US" dirty="0">
                <a:ea typeface="ＭＳ Ｐゴシック" panose="020B0600070205080204" pitchFamily="34" charset="-128"/>
              </a:rPr>
              <a:t> </a:t>
            </a:r>
            <a:r>
              <a:rPr lang="en-CA" altLang="en-US" i="1" dirty="0" err="1">
                <a:ea typeface="ＭＳ Ｐゴシック" panose="020B0600070205080204" pitchFamily="34" charset="-128"/>
              </a:rPr>
              <a:t>Taḥaluf</a:t>
            </a:r>
            <a:r>
              <a:rPr lang="en-CA" altLang="en-US" i="1" dirty="0">
                <a:ea typeface="ＭＳ Ｐゴシック" panose="020B0600070205080204" pitchFamily="34" charset="-128"/>
              </a:rPr>
              <a:t> al-</a:t>
            </a:r>
            <a:r>
              <a:rPr lang="en-CA" altLang="en-US" i="1" dirty="0" err="1">
                <a:ea typeface="ＭＳ Ｐゴシック" panose="020B0600070205080204" pitchFamily="34" charset="-128"/>
              </a:rPr>
              <a:t>ṯẖawra</a:t>
            </a:r>
            <a:r>
              <a:rPr lang="en-CA" altLang="en-US" i="1" dirty="0">
                <a:ea typeface="ＭＳ Ｐゴシック" panose="020B0600070205080204" pitchFamily="34" charset="-128"/>
              </a:rPr>
              <a:t> </a:t>
            </a:r>
            <a:r>
              <a:rPr lang="en-CA" altLang="en-US" i="1" dirty="0" err="1">
                <a:ea typeface="ＭＳ Ｐゴシック" panose="020B0600070205080204" pitchFamily="34" charset="-128"/>
              </a:rPr>
              <a:t>mustamirra</a:t>
            </a:r>
            <a:r>
              <a:rPr lang="en-CA" altLang="en-US" i="1" dirty="0">
                <a:ea typeface="ＭＳ Ｐゴシック" panose="020B0600070205080204" pitchFamily="34" charset="-128"/>
              </a:rPr>
              <a:t> - The revolution continues </a:t>
            </a:r>
            <a:r>
              <a:rPr lang="en-CA" altLang="en-US" dirty="0">
                <a:ea typeface="ＭＳ Ｐゴシック" panose="020B0600070205080204" pitchFamily="34" charset="-128"/>
              </a:rPr>
              <a:t>(2.8% and 9 seats out of 508). Small parties like the </a:t>
            </a:r>
            <a:r>
              <a:rPr lang="en-CA" altLang="en-US" i="1" dirty="0">
                <a:ea typeface="ＭＳ Ｐゴシック" panose="020B0600070205080204" pitchFamily="34" charset="-128"/>
              </a:rPr>
              <a:t>Bread and Freedom</a:t>
            </a:r>
            <a:r>
              <a:rPr lang="en-CA" altLang="en-US" dirty="0">
                <a:ea typeface="ＭＳ Ｐゴシック" panose="020B0600070205080204" pitchFamily="34" charset="-128"/>
              </a:rPr>
              <a:t> party have not been registered after Sisi came to power.</a:t>
            </a:r>
          </a:p>
          <a:p>
            <a:r>
              <a:rPr lang="en-CA" altLang="en-US" u="sng" dirty="0">
                <a:ea typeface="ＭＳ Ｐゴシック" panose="020B0600070205080204" pitchFamily="34" charset="-128"/>
              </a:rPr>
              <a:t>MOROCCO: </a:t>
            </a:r>
            <a:r>
              <a:rPr lang="en-CA" altLang="en-US" i="1" dirty="0">
                <a:ea typeface="ＭＳ Ｐゴシック" panose="020B0600070205080204" pitchFamily="34" charset="-128"/>
              </a:rPr>
              <a:t>USFP</a:t>
            </a:r>
            <a:r>
              <a:rPr lang="en-CA" altLang="en-US" dirty="0">
                <a:ea typeface="ＭＳ Ｐゴシック" panose="020B0600070205080204" pitchFamily="34" charset="-128"/>
              </a:rPr>
              <a:t> (39 seats out of 395 in 2011, 20 in 2016 and 34 in 20), </a:t>
            </a:r>
            <a:r>
              <a:rPr lang="en-CA" altLang="en-US" i="1" dirty="0">
                <a:ea typeface="ＭＳ Ｐゴシック" panose="020B0600070205080204" pitchFamily="34" charset="-128"/>
              </a:rPr>
              <a:t>Party of Progress and Socialism </a:t>
            </a:r>
            <a:r>
              <a:rPr lang="en-CA" altLang="en-US" dirty="0">
                <a:ea typeface="ＭＳ Ｐゴシック" panose="020B0600070205080204" pitchFamily="34" charset="-128"/>
              </a:rPr>
              <a:t>(12 seats in 2016 and 22 in 2021).  </a:t>
            </a:r>
            <a:r>
              <a:rPr lang="en-CA" altLang="en-US" i="1" dirty="0">
                <a:ea typeface="ＭＳ Ｐゴシック" panose="020B0600070205080204" pitchFamily="34" charset="-128"/>
              </a:rPr>
              <a:t>  </a:t>
            </a:r>
            <a:r>
              <a:rPr lang="en-CA" altLang="en-US" u="sng" dirty="0">
                <a:ea typeface="ＭＳ Ｐゴシック" panose="020B0600070205080204" pitchFamily="34" charset="-128"/>
              </a:rPr>
              <a:t> </a:t>
            </a:r>
            <a:endParaRPr lang="en-US" altLang="en-US" u="sng" dirty="0">
              <a:ea typeface="ＭＳ Ｐゴシック" panose="020B0600070205080204" pitchFamily="34"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a:extLst>
              <a:ext uri="{FF2B5EF4-FFF2-40B4-BE49-F238E27FC236}">
                <a16:creationId xmlns:a16="http://schemas.microsoft.com/office/drawing/2014/main" id="{A2155318-2487-BCA6-AD0C-501DF6ECB6EA}"/>
              </a:ext>
            </a:extLst>
          </p:cNvPr>
          <p:cNvSpPr>
            <a:spLocks noGrp="1"/>
          </p:cNvSpPr>
          <p:nvPr>
            <p:ph type="title"/>
          </p:nvPr>
        </p:nvSpPr>
        <p:spPr/>
        <p:txBody>
          <a:bodyPr/>
          <a:lstStyle/>
          <a:p>
            <a:r>
              <a:rPr lang="en-IE" altLang="en-US">
                <a:ea typeface="ＭＳ Ｐゴシック" panose="020B0600070205080204" pitchFamily="34" charset="-128"/>
              </a:rPr>
              <a:t>Why so weak? </a:t>
            </a:r>
          </a:p>
        </p:txBody>
      </p:sp>
      <p:sp>
        <p:nvSpPr>
          <p:cNvPr id="21506" name="Content Placeholder 2">
            <a:extLst>
              <a:ext uri="{FF2B5EF4-FFF2-40B4-BE49-F238E27FC236}">
                <a16:creationId xmlns:a16="http://schemas.microsoft.com/office/drawing/2014/main" id="{EF9BC0B1-452B-3457-5EA0-50021BAA1EA2}"/>
              </a:ext>
            </a:extLst>
          </p:cNvPr>
          <p:cNvSpPr>
            <a:spLocks noGrp="1"/>
          </p:cNvSpPr>
          <p:nvPr>
            <p:ph sz="quarter" idx="1"/>
          </p:nvPr>
        </p:nvSpPr>
        <p:spPr>
          <a:xfrm>
            <a:off x="914400" y="1447800"/>
            <a:ext cx="7772400" cy="5135563"/>
          </a:xfrm>
        </p:spPr>
        <p:txBody>
          <a:bodyPr/>
          <a:lstStyle/>
          <a:p>
            <a:r>
              <a:rPr lang="en-IE" altLang="en-US" sz="2200">
                <a:ea typeface="ＭＳ Ｐゴシック" panose="020B0600070205080204" pitchFamily="34" charset="-128"/>
              </a:rPr>
              <a:t>There is not much research into the ‘failure’ of leftist political parties in the Arab world, but there are several avenues of research that have been explored:</a:t>
            </a:r>
          </a:p>
          <a:p>
            <a:pPr lvl="1"/>
            <a:r>
              <a:rPr lang="en-IE" altLang="en-US" sz="1800" u="sng">
                <a:ea typeface="ＭＳ Ｐゴシック" panose="020B0600070205080204" pitchFamily="34" charset="-128"/>
              </a:rPr>
              <a:t>The legacy of authoritarianism</a:t>
            </a:r>
            <a:r>
              <a:rPr lang="en-IE" altLang="en-US" sz="1800">
                <a:ea typeface="ＭＳ Ｐゴシック" panose="020B0600070205080204" pitchFamily="34" charset="-128"/>
              </a:rPr>
              <a:t>. Unlike Islamists, leftists suffered from the repression of authoritarian regimes. Repression disrupted the organisational capacity of leftist parties and they have yet to recover. Unprepared for post-2011 elections (Resta, 2018; Sellam 2022).</a:t>
            </a:r>
          </a:p>
          <a:p>
            <a:pPr lvl="1"/>
            <a:r>
              <a:rPr lang="en-IE" altLang="en-US" sz="1800" u="sng">
                <a:ea typeface="ＭＳ Ｐゴシック" panose="020B0600070205080204" pitchFamily="34" charset="-128"/>
              </a:rPr>
              <a:t>Co-optation</a:t>
            </a:r>
            <a:r>
              <a:rPr lang="en-IE" altLang="en-US" sz="1800">
                <a:ea typeface="ＭＳ Ｐゴシック" panose="020B0600070205080204" pitchFamily="34" charset="-128"/>
              </a:rPr>
              <a:t>: Fearing the rise of Islamists, leftist parties joined authoritarian ruling coalitions and by doing so they lost ‘the street’.  </a:t>
            </a:r>
          </a:p>
          <a:p>
            <a:pPr lvl="1"/>
            <a:r>
              <a:rPr lang="en-IE" altLang="en-US" sz="1800" u="sng">
                <a:ea typeface="ＭＳ Ｐゴシック" panose="020B0600070205080204" pitchFamily="34" charset="-128"/>
              </a:rPr>
              <a:t>The salience of identity.</a:t>
            </a:r>
            <a:r>
              <a:rPr lang="en-IE" altLang="en-US" sz="1800">
                <a:ea typeface="ＭＳ Ｐゴシック" panose="020B0600070205080204" pitchFamily="34" charset="-128"/>
              </a:rPr>
              <a:t> Islamists and leftists do not have significant differences when it comes to the economy, foreign affairs or nationalism. They do when it comes to issues linked to identity politics…and identity is a salient issue for voters when they realise no one can fix the economy (Hopkin 2020).</a:t>
            </a:r>
          </a:p>
          <a:p>
            <a:pPr lvl="1"/>
            <a:r>
              <a:rPr lang="en-IE" altLang="en-US" sz="1800" u="sng">
                <a:ea typeface="ＭＳ Ｐゴシック" panose="020B0600070205080204" pitchFamily="34" charset="-128"/>
              </a:rPr>
              <a:t>Internal rifts</a:t>
            </a:r>
            <a:r>
              <a:rPr lang="en-IE" altLang="en-US" sz="1800">
                <a:ea typeface="ＭＳ Ｐゴシック" panose="020B0600070205080204" pitchFamily="34" charset="-128"/>
              </a:rPr>
              <a:t>. Unlike Islamists, leftists are more prone to splits over issues of personality and ideology, fighting over scarce resources.   </a:t>
            </a:r>
          </a:p>
          <a:p>
            <a:pPr lvl="1"/>
            <a:r>
              <a:rPr lang="en-IE" altLang="en-US" sz="1800" u="sng">
                <a:ea typeface="ＭＳ Ｐゴシック" panose="020B0600070205080204" pitchFamily="34" charset="-128"/>
              </a:rPr>
              <a:t>Pool of voters.</a:t>
            </a:r>
            <a:r>
              <a:rPr lang="en-IE" altLang="en-US" sz="1800">
                <a:ea typeface="ＭＳ Ｐゴシック" panose="020B0600070205080204" pitchFamily="34" charset="-128"/>
              </a:rPr>
              <a:t> Leftists and Islamists fish in the same pond (Wegner and Cavatorta, 2019).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a:extLst>
              <a:ext uri="{FF2B5EF4-FFF2-40B4-BE49-F238E27FC236}">
                <a16:creationId xmlns:a16="http://schemas.microsoft.com/office/drawing/2014/main" id="{74943D9A-941D-5A61-60F1-D96D745CA5E9}"/>
              </a:ext>
            </a:extLst>
          </p:cNvPr>
          <p:cNvSpPr>
            <a:spLocks noGrp="1"/>
          </p:cNvSpPr>
          <p:nvPr>
            <p:ph type="title"/>
          </p:nvPr>
        </p:nvSpPr>
        <p:spPr>
          <a:xfrm>
            <a:off x="914400" y="274638"/>
            <a:ext cx="7772400" cy="993775"/>
          </a:xfrm>
        </p:spPr>
        <p:txBody>
          <a:bodyPr/>
          <a:lstStyle/>
          <a:p>
            <a:r>
              <a:rPr lang="en-IE" altLang="en-US">
                <a:ea typeface="ＭＳ Ｐゴシック" panose="020B0600070205080204" pitchFamily="34" charset="-128"/>
              </a:rPr>
              <a:t>Voter values</a:t>
            </a:r>
          </a:p>
        </p:txBody>
      </p:sp>
      <p:sp>
        <p:nvSpPr>
          <p:cNvPr id="22530" name="Content Placeholder 2">
            <a:extLst>
              <a:ext uri="{FF2B5EF4-FFF2-40B4-BE49-F238E27FC236}">
                <a16:creationId xmlns:a16="http://schemas.microsoft.com/office/drawing/2014/main" id="{CD6525E4-CB54-223B-BB8C-664063987CD0}"/>
              </a:ext>
            </a:extLst>
          </p:cNvPr>
          <p:cNvSpPr>
            <a:spLocks noGrp="1"/>
          </p:cNvSpPr>
          <p:nvPr>
            <p:ph sz="quarter" idx="1"/>
          </p:nvPr>
        </p:nvSpPr>
        <p:spPr>
          <a:xfrm>
            <a:off x="755650" y="1268413"/>
            <a:ext cx="7545388" cy="1262062"/>
          </a:xfrm>
        </p:spPr>
        <p:txBody>
          <a:bodyPr/>
          <a:lstStyle/>
          <a:p>
            <a:r>
              <a:rPr lang="en-US" altLang="en-US" sz="2000">
                <a:ea typeface="ＭＳ Ｐゴシック" panose="020B0600070205080204" pitchFamily="34" charset="-128"/>
              </a:rPr>
              <a:t>Islamist voters "truer" to their parties</a:t>
            </a:r>
            <a:r>
              <a:rPr lang="en-US" altLang="en-IE" sz="2000">
                <a:ea typeface="ＭＳ Ｐゴシック" panose="020B0600070205080204" pitchFamily="34" charset="-128"/>
              </a:rPr>
              <a:t>’</a:t>
            </a:r>
            <a:r>
              <a:rPr lang="en-US" altLang="en-US" sz="2000">
                <a:ea typeface="ＭＳ Ｐゴシック" panose="020B0600070205080204" pitchFamily="34" charset="-128"/>
              </a:rPr>
              <a:t> values than Left/Secular voters. The Islamist-Secular divide is mainly about the role of religion in politics, no spill-over to other values</a:t>
            </a:r>
            <a:r>
              <a:rPr lang="en-US" altLang="en-US">
                <a:ea typeface="ＭＳ Ｐゴシック" panose="020B0600070205080204" pitchFamily="34" charset="-128"/>
              </a:rPr>
              <a:t>.</a:t>
            </a:r>
          </a:p>
        </p:txBody>
      </p:sp>
      <p:pic>
        <p:nvPicPr>
          <p:cNvPr id="22531" name="Picture 1" descr="Graph 1.png">
            <a:extLst>
              <a:ext uri="{FF2B5EF4-FFF2-40B4-BE49-F238E27FC236}">
                <a16:creationId xmlns:a16="http://schemas.microsoft.com/office/drawing/2014/main" id="{B97BADFA-0E14-52C7-4A4E-83A59543226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2276475"/>
            <a:ext cx="9144000" cy="364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1374</TotalTime>
  <Words>822</Words>
  <Application>Microsoft Macintosh PowerPoint</Application>
  <PresentationFormat>On-screen Show (4:3)</PresentationFormat>
  <Paragraphs>39</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ＭＳ Ｐゴシック</vt:lpstr>
      <vt:lpstr>Arial</vt:lpstr>
      <vt:lpstr>Calibri</vt:lpstr>
      <vt:lpstr>Franklin Gothic Book</vt:lpstr>
      <vt:lpstr>Perpetua</vt:lpstr>
      <vt:lpstr>Times New Roman</vt:lpstr>
      <vt:lpstr>Wingdings 2</vt:lpstr>
      <vt:lpstr>Equity</vt:lpstr>
      <vt:lpstr>How can ‘we lose’ in this environment? Left-wing parties, popular support, and elections.  </vt:lpstr>
      <vt:lpstr>The Arab Uprisings </vt:lpstr>
      <vt:lpstr>PowerPoint Presentation</vt:lpstr>
      <vt:lpstr>PowerPoint Presentation</vt:lpstr>
      <vt:lpstr>The research puzzle </vt:lpstr>
      <vt:lpstr>What is success, what is failure…and what is the left? </vt:lpstr>
      <vt:lpstr>Overview</vt:lpstr>
      <vt:lpstr>Why so weak? </vt:lpstr>
      <vt:lpstr>Voter values</vt:lpstr>
      <vt:lpstr>Demographics</vt:lpstr>
      <vt:lpstr>An Arab problem? </vt:lpstr>
      <vt:lpstr>Conclusion </vt:lpstr>
    </vt:vector>
  </TitlesOfParts>
  <Company>Syddansk Unversitet - University of Southern Denmark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dc:title>
  <dc:creator>francesco cavatorta</dc:creator>
  <cp:lastModifiedBy>Francesco Cavatorta</cp:lastModifiedBy>
  <cp:revision>172</cp:revision>
  <dcterms:created xsi:type="dcterms:W3CDTF">2008-09-08T09:51:08Z</dcterms:created>
  <dcterms:modified xsi:type="dcterms:W3CDTF">2026-03-07T08:28:35Z</dcterms:modified>
</cp:coreProperties>
</file>