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8" r:id="rId3"/>
    <p:sldId id="259" r:id="rId4"/>
    <p:sldId id="260" r:id="rId5"/>
    <p:sldId id="265" r:id="rId6"/>
    <p:sldId id="267" r:id="rId7"/>
    <p:sldId id="272" r:id="rId8"/>
    <p:sldId id="273" r:id="rId9"/>
    <p:sldId id="268" r:id="rId10"/>
  </p:sldIdLst>
  <p:sldSz cx="9144000" cy="6858000" type="screen4x3"/>
  <p:notesSz cx="6858000" cy="9144000"/>
  <p:defaultTextStyle>
    <a:defPPr>
      <a:defRPr lang="da-DK"/>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5"/>
  </p:normalViewPr>
  <p:slideViewPr>
    <p:cSldViewPr>
      <p:cViewPr varScale="1">
        <p:scale>
          <a:sx n="101" d="100"/>
          <a:sy n="101" d="100"/>
        </p:scale>
        <p:origin x="186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7F5121-AB6A-2BF2-E222-113F7DBF0F4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mn-cs"/>
              </a:defRPr>
            </a:lvl1pPr>
          </a:lstStyle>
          <a:p>
            <a:pPr>
              <a:defRPr/>
            </a:pPr>
            <a:endParaRPr lang="fr-MA"/>
          </a:p>
        </p:txBody>
      </p:sp>
      <p:sp>
        <p:nvSpPr>
          <p:cNvPr id="3" name="Date Placeholder 2">
            <a:extLst>
              <a:ext uri="{FF2B5EF4-FFF2-40B4-BE49-F238E27FC236}">
                <a16:creationId xmlns:a16="http://schemas.microsoft.com/office/drawing/2014/main" id="{E810BBCB-A7ED-1111-6C29-D94053430BB3}"/>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FF0ACEBF-FBC4-C640-B75E-86F5039B3266}" type="datetimeFigureOut">
              <a:rPr lang="en-US" altLang="en-US"/>
              <a:pPr>
                <a:defRPr/>
              </a:pPr>
              <a:t>3/4/26</a:t>
            </a:fld>
            <a:endParaRPr lang="en-US" altLang="en-US"/>
          </a:p>
        </p:txBody>
      </p:sp>
      <p:sp>
        <p:nvSpPr>
          <p:cNvPr id="4" name="Slide Image Placeholder 3">
            <a:extLst>
              <a:ext uri="{FF2B5EF4-FFF2-40B4-BE49-F238E27FC236}">
                <a16:creationId xmlns:a16="http://schemas.microsoft.com/office/drawing/2014/main" id="{FD6C2CB6-02E4-4C2A-49D4-FD1B0E7B5AE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MA" noProof="0"/>
          </a:p>
        </p:txBody>
      </p:sp>
      <p:sp>
        <p:nvSpPr>
          <p:cNvPr id="5" name="Notes Placeholder 4">
            <a:extLst>
              <a:ext uri="{FF2B5EF4-FFF2-40B4-BE49-F238E27FC236}">
                <a16:creationId xmlns:a16="http://schemas.microsoft.com/office/drawing/2014/main" id="{E2426032-4FD9-836E-4909-7CC7DA1845A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MA" noProof="0"/>
          </a:p>
        </p:txBody>
      </p:sp>
      <p:sp>
        <p:nvSpPr>
          <p:cNvPr id="6" name="Footer Placeholder 5">
            <a:extLst>
              <a:ext uri="{FF2B5EF4-FFF2-40B4-BE49-F238E27FC236}">
                <a16:creationId xmlns:a16="http://schemas.microsoft.com/office/drawing/2014/main" id="{3BA1BA39-7466-F2F8-46EC-7190EC7AABB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mn-cs"/>
              </a:defRPr>
            </a:lvl1pPr>
          </a:lstStyle>
          <a:p>
            <a:pPr>
              <a:defRPr/>
            </a:pPr>
            <a:endParaRPr lang="fr-MA"/>
          </a:p>
        </p:txBody>
      </p:sp>
      <p:sp>
        <p:nvSpPr>
          <p:cNvPr id="7" name="Slide Number Placeholder 6">
            <a:extLst>
              <a:ext uri="{FF2B5EF4-FFF2-40B4-BE49-F238E27FC236}">
                <a16:creationId xmlns:a16="http://schemas.microsoft.com/office/drawing/2014/main" id="{047A9BD8-541A-8EC3-9842-AF35F1FABA8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81039DF-9459-7A49-AE08-46AD004C02F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557025-3359-F14B-D686-254590BC67A0}"/>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 name="Rounded Rectangle 2">
            <a:extLst>
              <a:ext uri="{FF2B5EF4-FFF2-40B4-BE49-F238E27FC236}">
                <a16:creationId xmlns:a16="http://schemas.microsoft.com/office/drawing/2014/main" id="{33CF235B-6379-8BF7-9C9D-32F672AA60D5}"/>
              </a:ext>
            </a:extLst>
          </p:cNvPr>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A9D7B58B-72A1-68AA-3479-039D983BA7B1}"/>
              </a:ext>
            </a:extLst>
          </p:cNvPr>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2FAB22F2-2727-4A7B-4F8A-67DC4C9EF959}"/>
              </a:ext>
            </a:extLst>
          </p:cNvPr>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D9B5EF0F-8EE7-CEA4-4B8C-5EBCC4828BEE}"/>
              </a:ext>
            </a:extLst>
          </p:cNvPr>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7" name="Date Placeholder 27">
            <a:extLst>
              <a:ext uri="{FF2B5EF4-FFF2-40B4-BE49-F238E27FC236}">
                <a16:creationId xmlns:a16="http://schemas.microsoft.com/office/drawing/2014/main" id="{94D82BDA-FBB3-B68E-41E4-2953A3743221}"/>
              </a:ext>
            </a:extLst>
          </p:cNvPr>
          <p:cNvSpPr>
            <a:spLocks noGrp="1"/>
          </p:cNvSpPr>
          <p:nvPr>
            <p:ph type="dt" sz="half" idx="10"/>
          </p:nvPr>
        </p:nvSpPr>
        <p:spPr/>
        <p:txBody>
          <a:bodyPr/>
          <a:lstStyle>
            <a:lvl1pPr>
              <a:defRPr/>
            </a:lvl1pPr>
          </a:lstStyle>
          <a:p>
            <a:pPr>
              <a:defRPr/>
            </a:pPr>
            <a:fld id="{F6AF3A23-664C-F747-9A77-AF2B5262A16E}" type="datetimeFigureOut">
              <a:rPr lang="da-DK" altLang="en-US"/>
              <a:pPr>
                <a:defRPr/>
              </a:pPr>
              <a:t>04.03.2026</a:t>
            </a:fld>
            <a:endParaRPr lang="da-DK" altLang="en-US"/>
          </a:p>
        </p:txBody>
      </p:sp>
      <p:sp>
        <p:nvSpPr>
          <p:cNvPr id="10" name="Footer Placeholder 16">
            <a:extLst>
              <a:ext uri="{FF2B5EF4-FFF2-40B4-BE49-F238E27FC236}">
                <a16:creationId xmlns:a16="http://schemas.microsoft.com/office/drawing/2014/main" id="{76C2EAD5-00A5-F5B0-35D3-2C57EDDF13D6}"/>
              </a:ext>
            </a:extLst>
          </p:cNvPr>
          <p:cNvSpPr>
            <a:spLocks noGrp="1"/>
          </p:cNvSpPr>
          <p:nvPr>
            <p:ph type="ftr" sz="quarter" idx="11"/>
          </p:nvPr>
        </p:nvSpPr>
        <p:spPr/>
        <p:txBody>
          <a:bodyPr/>
          <a:lstStyle>
            <a:lvl1pPr>
              <a:defRPr/>
            </a:lvl1pPr>
          </a:lstStyle>
          <a:p>
            <a:pPr>
              <a:defRPr/>
            </a:pPr>
            <a:endParaRPr lang="da-DK"/>
          </a:p>
        </p:txBody>
      </p:sp>
      <p:sp>
        <p:nvSpPr>
          <p:cNvPr id="11" name="Slide Number Placeholder 28">
            <a:extLst>
              <a:ext uri="{FF2B5EF4-FFF2-40B4-BE49-F238E27FC236}">
                <a16:creationId xmlns:a16="http://schemas.microsoft.com/office/drawing/2014/main" id="{66806C7C-F6BD-9FD1-97C0-19661CC350D4}"/>
              </a:ext>
            </a:extLst>
          </p:cNvPr>
          <p:cNvSpPr>
            <a:spLocks noGrp="1"/>
          </p:cNvSpPr>
          <p:nvPr>
            <p:ph type="sldNum" sz="quarter" idx="12"/>
          </p:nvPr>
        </p:nvSpPr>
        <p:spPr/>
        <p:txBody>
          <a:bodyPr/>
          <a:lstStyle>
            <a:lvl1pPr>
              <a:defRPr/>
            </a:lvl1pPr>
          </a:lstStyle>
          <a:p>
            <a:pPr>
              <a:defRPr/>
            </a:pPr>
            <a:fld id="{092E237E-FB08-B744-AAA6-0D45B91AD3D2}" type="slidenum">
              <a:rPr lang="da-DK" altLang="en-US"/>
              <a:pPr>
                <a:defRPr/>
              </a:pPr>
              <a:t>‹#›</a:t>
            </a:fld>
            <a:endParaRPr lang="da-DK" altLang="en-US"/>
          </a:p>
        </p:txBody>
      </p:sp>
    </p:spTree>
    <p:extLst>
      <p:ext uri="{BB962C8B-B14F-4D97-AF65-F5344CB8AC3E}">
        <p14:creationId xmlns:p14="http://schemas.microsoft.com/office/powerpoint/2010/main" val="12275524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40653B1-9385-CBBE-D3E7-7B4BC8463D4C}"/>
              </a:ext>
            </a:extLst>
          </p:cNvPr>
          <p:cNvSpPr>
            <a:spLocks noGrp="1"/>
          </p:cNvSpPr>
          <p:nvPr>
            <p:ph type="dt" sz="half" idx="10"/>
          </p:nvPr>
        </p:nvSpPr>
        <p:spPr/>
        <p:txBody>
          <a:bodyPr/>
          <a:lstStyle>
            <a:lvl1pPr>
              <a:defRPr/>
            </a:lvl1pPr>
          </a:lstStyle>
          <a:p>
            <a:pPr>
              <a:defRPr/>
            </a:pPr>
            <a:fld id="{A23366EC-ED8E-5649-A84D-814E80D574E1}" type="datetimeFigureOut">
              <a:rPr lang="da-DK" altLang="en-US"/>
              <a:pPr>
                <a:defRPr/>
              </a:pPr>
              <a:t>04.03.2026</a:t>
            </a:fld>
            <a:endParaRPr lang="da-DK" altLang="en-US"/>
          </a:p>
        </p:txBody>
      </p:sp>
      <p:sp>
        <p:nvSpPr>
          <p:cNvPr id="5" name="Footer Placeholder 2">
            <a:extLst>
              <a:ext uri="{FF2B5EF4-FFF2-40B4-BE49-F238E27FC236}">
                <a16:creationId xmlns:a16="http://schemas.microsoft.com/office/drawing/2014/main" id="{8F0E027B-71C6-C5F3-B369-46A9E94A898F}"/>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C488D2FB-C8E2-AE95-2CBF-A52331B7F32D}"/>
              </a:ext>
            </a:extLst>
          </p:cNvPr>
          <p:cNvSpPr>
            <a:spLocks noGrp="1"/>
          </p:cNvSpPr>
          <p:nvPr>
            <p:ph type="sldNum" sz="quarter" idx="12"/>
          </p:nvPr>
        </p:nvSpPr>
        <p:spPr/>
        <p:txBody>
          <a:bodyPr/>
          <a:lstStyle>
            <a:lvl1pPr>
              <a:defRPr/>
            </a:lvl1pPr>
          </a:lstStyle>
          <a:p>
            <a:pPr>
              <a:defRPr/>
            </a:pPr>
            <a:fld id="{E03FEF3A-1177-D74F-B72B-5AA2186CD769}" type="slidenum">
              <a:rPr lang="da-DK" altLang="en-US"/>
              <a:pPr>
                <a:defRPr/>
              </a:pPr>
              <a:t>‹#›</a:t>
            </a:fld>
            <a:endParaRPr lang="da-DK" altLang="en-US"/>
          </a:p>
        </p:txBody>
      </p:sp>
    </p:spTree>
    <p:extLst>
      <p:ext uri="{BB962C8B-B14F-4D97-AF65-F5344CB8AC3E}">
        <p14:creationId xmlns:p14="http://schemas.microsoft.com/office/powerpoint/2010/main" val="354422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E8AFC006-BF9B-DE0F-E360-B23C1E3B6AAD}"/>
              </a:ext>
            </a:extLst>
          </p:cNvPr>
          <p:cNvSpPr>
            <a:spLocks noGrp="1"/>
          </p:cNvSpPr>
          <p:nvPr>
            <p:ph type="dt" sz="half" idx="10"/>
          </p:nvPr>
        </p:nvSpPr>
        <p:spPr/>
        <p:txBody>
          <a:bodyPr/>
          <a:lstStyle>
            <a:lvl1pPr>
              <a:defRPr/>
            </a:lvl1pPr>
          </a:lstStyle>
          <a:p>
            <a:pPr>
              <a:defRPr/>
            </a:pPr>
            <a:fld id="{FF8A236F-B3DB-E247-BDE2-0C0FCE5CCD32}" type="datetimeFigureOut">
              <a:rPr lang="da-DK" altLang="en-US"/>
              <a:pPr>
                <a:defRPr/>
              </a:pPr>
              <a:t>04.03.2026</a:t>
            </a:fld>
            <a:endParaRPr lang="da-DK" altLang="en-US"/>
          </a:p>
        </p:txBody>
      </p:sp>
      <p:sp>
        <p:nvSpPr>
          <p:cNvPr id="5" name="Footer Placeholder 2">
            <a:extLst>
              <a:ext uri="{FF2B5EF4-FFF2-40B4-BE49-F238E27FC236}">
                <a16:creationId xmlns:a16="http://schemas.microsoft.com/office/drawing/2014/main" id="{2C320E3C-B4CD-5E15-E647-22EE06991D02}"/>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D9F5AAC7-AF5E-7985-534D-9827630F647D}"/>
              </a:ext>
            </a:extLst>
          </p:cNvPr>
          <p:cNvSpPr>
            <a:spLocks noGrp="1"/>
          </p:cNvSpPr>
          <p:nvPr>
            <p:ph type="sldNum" sz="quarter" idx="12"/>
          </p:nvPr>
        </p:nvSpPr>
        <p:spPr/>
        <p:txBody>
          <a:bodyPr/>
          <a:lstStyle>
            <a:lvl1pPr>
              <a:defRPr/>
            </a:lvl1pPr>
          </a:lstStyle>
          <a:p>
            <a:pPr>
              <a:defRPr/>
            </a:pPr>
            <a:fld id="{573839A7-1283-2446-BFE7-C91675D82E65}" type="slidenum">
              <a:rPr lang="da-DK" altLang="en-US"/>
              <a:pPr>
                <a:defRPr/>
              </a:pPr>
              <a:t>‹#›</a:t>
            </a:fld>
            <a:endParaRPr lang="da-DK" altLang="en-US"/>
          </a:p>
        </p:txBody>
      </p:sp>
    </p:spTree>
    <p:extLst>
      <p:ext uri="{BB962C8B-B14F-4D97-AF65-F5344CB8AC3E}">
        <p14:creationId xmlns:p14="http://schemas.microsoft.com/office/powerpoint/2010/main" val="2682755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5BDD0356-69D8-4A7B-336A-9BAB8E7E5BA4}"/>
              </a:ext>
            </a:extLst>
          </p:cNvPr>
          <p:cNvSpPr>
            <a:spLocks noGrp="1"/>
          </p:cNvSpPr>
          <p:nvPr>
            <p:ph type="dt" sz="half" idx="10"/>
          </p:nvPr>
        </p:nvSpPr>
        <p:spPr/>
        <p:txBody>
          <a:bodyPr/>
          <a:lstStyle>
            <a:lvl1pPr>
              <a:defRPr/>
            </a:lvl1pPr>
          </a:lstStyle>
          <a:p>
            <a:pPr>
              <a:defRPr/>
            </a:pPr>
            <a:fld id="{6C15168F-7DFE-274C-BAD8-31D683006C39}" type="datetimeFigureOut">
              <a:rPr lang="da-DK" altLang="en-US"/>
              <a:pPr>
                <a:defRPr/>
              </a:pPr>
              <a:t>04.03.2026</a:t>
            </a:fld>
            <a:endParaRPr lang="da-DK" altLang="en-US"/>
          </a:p>
        </p:txBody>
      </p:sp>
      <p:sp>
        <p:nvSpPr>
          <p:cNvPr id="4" name="Footer Placeholder 2">
            <a:extLst>
              <a:ext uri="{FF2B5EF4-FFF2-40B4-BE49-F238E27FC236}">
                <a16:creationId xmlns:a16="http://schemas.microsoft.com/office/drawing/2014/main" id="{A6A33E13-58AD-88EC-9040-5638F871A7D7}"/>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BF07C53C-68B4-1AD0-68DA-5E1C3319CF49}"/>
              </a:ext>
            </a:extLst>
          </p:cNvPr>
          <p:cNvSpPr>
            <a:spLocks noGrp="1"/>
          </p:cNvSpPr>
          <p:nvPr>
            <p:ph type="sldNum" sz="quarter" idx="12"/>
          </p:nvPr>
        </p:nvSpPr>
        <p:spPr/>
        <p:txBody>
          <a:bodyPr/>
          <a:lstStyle>
            <a:lvl1pPr>
              <a:defRPr/>
            </a:lvl1pPr>
          </a:lstStyle>
          <a:p>
            <a:pPr>
              <a:defRPr/>
            </a:pPr>
            <a:fld id="{0983BFB6-5854-424A-A466-8BEFBEC6C54E}" type="slidenum">
              <a:rPr lang="da-DK" altLang="en-US"/>
              <a:pPr>
                <a:defRPr/>
              </a:pPr>
              <a:t>‹#›</a:t>
            </a:fld>
            <a:endParaRPr lang="da-DK" altLang="en-US"/>
          </a:p>
        </p:txBody>
      </p:sp>
    </p:spTree>
    <p:extLst>
      <p:ext uri="{BB962C8B-B14F-4D97-AF65-F5344CB8AC3E}">
        <p14:creationId xmlns:p14="http://schemas.microsoft.com/office/powerpoint/2010/main" val="780359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99E77-A9CB-E973-F4C4-E7E163A70C9A}"/>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E38D52F3-CA50-11D3-7C40-A1A33954AAC1}"/>
              </a:ext>
            </a:extLst>
          </p:cNvPr>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68B6689F-FC6F-C3F1-83C4-673D004DE707}"/>
              </a:ext>
            </a:extLst>
          </p:cNvPr>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32EF61F-495E-3501-62F0-D825B7662D22}"/>
              </a:ext>
            </a:extLst>
          </p:cNvPr>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a:extLst>
              <a:ext uri="{FF2B5EF4-FFF2-40B4-BE49-F238E27FC236}">
                <a16:creationId xmlns:a16="http://schemas.microsoft.com/office/drawing/2014/main" id="{EF483D6A-1D16-48D4-8CC8-D39885C13AB4}"/>
              </a:ext>
            </a:extLst>
          </p:cNvPr>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a:extLst>
              <a:ext uri="{FF2B5EF4-FFF2-40B4-BE49-F238E27FC236}">
                <a16:creationId xmlns:a16="http://schemas.microsoft.com/office/drawing/2014/main" id="{CE7C58CC-DEEA-E730-1C27-22CC820DD581}"/>
              </a:ext>
            </a:extLst>
          </p:cNvPr>
          <p:cNvSpPr>
            <a:spLocks noGrp="1"/>
          </p:cNvSpPr>
          <p:nvPr>
            <p:ph type="dt" sz="half" idx="10"/>
          </p:nvPr>
        </p:nvSpPr>
        <p:spPr/>
        <p:txBody>
          <a:bodyPr/>
          <a:lstStyle>
            <a:lvl1pPr>
              <a:defRPr/>
            </a:lvl1pPr>
          </a:lstStyle>
          <a:p>
            <a:pPr>
              <a:defRPr/>
            </a:pPr>
            <a:fld id="{93CC27B0-2B92-CB4A-9D9F-1B9C4D9564BD}" type="datetimeFigureOut">
              <a:rPr lang="da-DK" altLang="en-US"/>
              <a:pPr>
                <a:defRPr/>
              </a:pPr>
              <a:t>04.03.2026</a:t>
            </a:fld>
            <a:endParaRPr lang="da-DK" altLang="en-US"/>
          </a:p>
        </p:txBody>
      </p:sp>
      <p:sp>
        <p:nvSpPr>
          <p:cNvPr id="10" name="Footer Placeholder 4">
            <a:extLst>
              <a:ext uri="{FF2B5EF4-FFF2-40B4-BE49-F238E27FC236}">
                <a16:creationId xmlns:a16="http://schemas.microsoft.com/office/drawing/2014/main" id="{0A9343AC-6ED6-C7D6-DB5E-5183F74C2455}"/>
              </a:ext>
            </a:extLst>
          </p:cNvPr>
          <p:cNvSpPr>
            <a:spLocks noGrp="1"/>
          </p:cNvSpPr>
          <p:nvPr>
            <p:ph type="ftr" sz="quarter" idx="11"/>
          </p:nvPr>
        </p:nvSpPr>
        <p:spPr>
          <a:xfrm>
            <a:off x="800100" y="6172200"/>
            <a:ext cx="4000500" cy="457200"/>
          </a:xfrm>
        </p:spPr>
        <p:txBody>
          <a:bodyPr/>
          <a:lstStyle>
            <a:lvl1pPr>
              <a:defRPr/>
            </a:lvl1pPr>
          </a:lstStyle>
          <a:p>
            <a:pPr>
              <a:defRPr/>
            </a:pPr>
            <a:endParaRPr lang="da-DK"/>
          </a:p>
        </p:txBody>
      </p:sp>
      <p:sp>
        <p:nvSpPr>
          <p:cNvPr id="11" name="Slide Number Placeholder 5">
            <a:extLst>
              <a:ext uri="{FF2B5EF4-FFF2-40B4-BE49-F238E27FC236}">
                <a16:creationId xmlns:a16="http://schemas.microsoft.com/office/drawing/2014/main" id="{A218B5D8-E4C4-C68B-D71C-7AC01B8BBB70}"/>
              </a:ext>
            </a:extLst>
          </p:cNvPr>
          <p:cNvSpPr>
            <a:spLocks noGrp="1"/>
          </p:cNvSpPr>
          <p:nvPr>
            <p:ph type="sldNum" sz="quarter" idx="12"/>
          </p:nvPr>
        </p:nvSpPr>
        <p:spPr>
          <a:xfrm>
            <a:off x="146050" y="6208713"/>
            <a:ext cx="457200" cy="457200"/>
          </a:xfrm>
        </p:spPr>
        <p:txBody>
          <a:bodyPr/>
          <a:lstStyle>
            <a:lvl1pPr>
              <a:defRPr/>
            </a:lvl1pPr>
          </a:lstStyle>
          <a:p>
            <a:pPr>
              <a:defRPr/>
            </a:pPr>
            <a:fld id="{BB98772F-2C75-1E47-A294-33A665F490D7}" type="slidenum">
              <a:rPr lang="da-DK" altLang="en-US"/>
              <a:pPr>
                <a:defRPr/>
              </a:pPr>
              <a:t>‹#›</a:t>
            </a:fld>
            <a:endParaRPr lang="da-DK" altLang="en-US"/>
          </a:p>
        </p:txBody>
      </p:sp>
    </p:spTree>
    <p:extLst>
      <p:ext uri="{BB962C8B-B14F-4D97-AF65-F5344CB8AC3E}">
        <p14:creationId xmlns:p14="http://schemas.microsoft.com/office/powerpoint/2010/main" val="13248409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E7C933BE-69D5-7ED6-4BE8-8C4BA9B0FA36}"/>
              </a:ext>
            </a:extLst>
          </p:cNvPr>
          <p:cNvSpPr>
            <a:spLocks noGrp="1"/>
          </p:cNvSpPr>
          <p:nvPr>
            <p:ph type="dt" sz="half" idx="10"/>
          </p:nvPr>
        </p:nvSpPr>
        <p:spPr/>
        <p:txBody>
          <a:bodyPr/>
          <a:lstStyle>
            <a:lvl1pPr>
              <a:defRPr/>
            </a:lvl1pPr>
          </a:lstStyle>
          <a:p>
            <a:pPr>
              <a:defRPr/>
            </a:pPr>
            <a:fld id="{8D65710E-01E7-D94E-A202-0884D9E2DFA9}" type="datetimeFigureOut">
              <a:rPr lang="da-DK" altLang="en-US"/>
              <a:pPr>
                <a:defRPr/>
              </a:pPr>
              <a:t>04.03.2026</a:t>
            </a:fld>
            <a:endParaRPr lang="da-DK" altLang="en-US"/>
          </a:p>
        </p:txBody>
      </p:sp>
      <p:sp>
        <p:nvSpPr>
          <p:cNvPr id="4" name="Footer Placeholder 2">
            <a:extLst>
              <a:ext uri="{FF2B5EF4-FFF2-40B4-BE49-F238E27FC236}">
                <a16:creationId xmlns:a16="http://schemas.microsoft.com/office/drawing/2014/main" id="{D2DC809A-117E-9C58-AE8A-9558F3F39BCD}"/>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28E6101C-FA56-66EF-9351-F2819454B32B}"/>
              </a:ext>
            </a:extLst>
          </p:cNvPr>
          <p:cNvSpPr>
            <a:spLocks noGrp="1"/>
          </p:cNvSpPr>
          <p:nvPr>
            <p:ph type="sldNum" sz="quarter" idx="12"/>
          </p:nvPr>
        </p:nvSpPr>
        <p:spPr/>
        <p:txBody>
          <a:bodyPr/>
          <a:lstStyle>
            <a:lvl1pPr>
              <a:defRPr/>
            </a:lvl1pPr>
          </a:lstStyle>
          <a:p>
            <a:pPr>
              <a:defRPr/>
            </a:pPr>
            <a:fld id="{2EBD086E-0902-F94B-92D6-756CD06F191E}" type="slidenum">
              <a:rPr lang="da-DK" altLang="en-US"/>
              <a:pPr>
                <a:defRPr/>
              </a:pPr>
              <a:t>‹#›</a:t>
            </a:fld>
            <a:endParaRPr lang="da-DK" altLang="en-US"/>
          </a:p>
        </p:txBody>
      </p:sp>
    </p:spTree>
    <p:extLst>
      <p:ext uri="{BB962C8B-B14F-4D97-AF65-F5344CB8AC3E}">
        <p14:creationId xmlns:p14="http://schemas.microsoft.com/office/powerpoint/2010/main" val="550285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C85145F1-C208-3BEB-8FC9-18FDFBEB5E7B}"/>
              </a:ext>
            </a:extLst>
          </p:cNvPr>
          <p:cNvSpPr>
            <a:spLocks noGrp="1"/>
          </p:cNvSpPr>
          <p:nvPr>
            <p:ph type="dt" sz="half" idx="10"/>
          </p:nvPr>
        </p:nvSpPr>
        <p:spPr/>
        <p:txBody>
          <a:bodyPr/>
          <a:lstStyle>
            <a:lvl1pPr>
              <a:defRPr/>
            </a:lvl1pPr>
          </a:lstStyle>
          <a:p>
            <a:pPr>
              <a:defRPr/>
            </a:pPr>
            <a:fld id="{97D6353D-0DCD-C14A-974A-95F6D1F176FB}" type="datetimeFigureOut">
              <a:rPr lang="da-DK" altLang="en-US"/>
              <a:pPr>
                <a:defRPr/>
              </a:pPr>
              <a:t>04.03.2026</a:t>
            </a:fld>
            <a:endParaRPr lang="da-DK" altLang="en-US"/>
          </a:p>
        </p:txBody>
      </p:sp>
      <p:sp>
        <p:nvSpPr>
          <p:cNvPr id="6" name="Footer Placeholder 2">
            <a:extLst>
              <a:ext uri="{FF2B5EF4-FFF2-40B4-BE49-F238E27FC236}">
                <a16:creationId xmlns:a16="http://schemas.microsoft.com/office/drawing/2014/main" id="{35288053-A75A-7A4E-1D47-5DEC553A5E18}"/>
              </a:ext>
            </a:extLst>
          </p:cNvPr>
          <p:cNvSpPr>
            <a:spLocks noGrp="1"/>
          </p:cNvSpPr>
          <p:nvPr>
            <p:ph type="ftr" sz="quarter" idx="11"/>
          </p:nvPr>
        </p:nvSpPr>
        <p:spPr/>
        <p:txBody>
          <a:bodyPr/>
          <a:lstStyle>
            <a:lvl1pPr>
              <a:defRPr/>
            </a:lvl1pPr>
          </a:lstStyle>
          <a:p>
            <a:pPr>
              <a:defRPr/>
            </a:pPr>
            <a:endParaRPr lang="da-DK"/>
          </a:p>
        </p:txBody>
      </p:sp>
      <p:sp>
        <p:nvSpPr>
          <p:cNvPr id="7" name="Slide Number Placeholder 22">
            <a:extLst>
              <a:ext uri="{FF2B5EF4-FFF2-40B4-BE49-F238E27FC236}">
                <a16:creationId xmlns:a16="http://schemas.microsoft.com/office/drawing/2014/main" id="{2FEFC595-3A3C-D318-A8FB-F75DC12E3ABD}"/>
              </a:ext>
            </a:extLst>
          </p:cNvPr>
          <p:cNvSpPr>
            <a:spLocks noGrp="1"/>
          </p:cNvSpPr>
          <p:nvPr>
            <p:ph type="sldNum" sz="quarter" idx="12"/>
          </p:nvPr>
        </p:nvSpPr>
        <p:spPr/>
        <p:txBody>
          <a:bodyPr/>
          <a:lstStyle>
            <a:lvl1pPr>
              <a:defRPr/>
            </a:lvl1pPr>
          </a:lstStyle>
          <a:p>
            <a:pPr>
              <a:defRPr/>
            </a:pPr>
            <a:fld id="{76808865-68C7-244C-AE81-D202F08D8264}" type="slidenum">
              <a:rPr lang="da-DK" altLang="en-US"/>
              <a:pPr>
                <a:defRPr/>
              </a:pPr>
              <a:t>‹#›</a:t>
            </a:fld>
            <a:endParaRPr lang="da-DK" altLang="en-US"/>
          </a:p>
        </p:txBody>
      </p:sp>
    </p:spTree>
    <p:extLst>
      <p:ext uri="{BB962C8B-B14F-4D97-AF65-F5344CB8AC3E}">
        <p14:creationId xmlns:p14="http://schemas.microsoft.com/office/powerpoint/2010/main" val="3038894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670C6C58-C0DD-9B82-843D-07D9A4D87541}"/>
              </a:ext>
            </a:extLst>
          </p:cNvPr>
          <p:cNvSpPr>
            <a:spLocks noGrp="1"/>
          </p:cNvSpPr>
          <p:nvPr>
            <p:ph type="dt" sz="half" idx="10"/>
          </p:nvPr>
        </p:nvSpPr>
        <p:spPr/>
        <p:txBody>
          <a:bodyPr/>
          <a:lstStyle>
            <a:lvl1pPr>
              <a:defRPr/>
            </a:lvl1pPr>
          </a:lstStyle>
          <a:p>
            <a:pPr>
              <a:defRPr/>
            </a:pPr>
            <a:fld id="{91CCA54C-6FD1-8F47-9035-50A7593F0BDA}" type="datetimeFigureOut">
              <a:rPr lang="da-DK" altLang="en-US"/>
              <a:pPr>
                <a:defRPr/>
              </a:pPr>
              <a:t>04.03.2026</a:t>
            </a:fld>
            <a:endParaRPr lang="da-DK" altLang="en-US"/>
          </a:p>
        </p:txBody>
      </p:sp>
      <p:sp>
        <p:nvSpPr>
          <p:cNvPr id="4" name="Footer Placeholder 2">
            <a:extLst>
              <a:ext uri="{FF2B5EF4-FFF2-40B4-BE49-F238E27FC236}">
                <a16:creationId xmlns:a16="http://schemas.microsoft.com/office/drawing/2014/main" id="{CAA7822A-FB99-8920-41BB-86D6396AD861}"/>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C46D84AC-5A80-F497-D8BE-22059EB35F99}"/>
              </a:ext>
            </a:extLst>
          </p:cNvPr>
          <p:cNvSpPr>
            <a:spLocks noGrp="1"/>
          </p:cNvSpPr>
          <p:nvPr>
            <p:ph type="sldNum" sz="quarter" idx="12"/>
          </p:nvPr>
        </p:nvSpPr>
        <p:spPr/>
        <p:txBody>
          <a:bodyPr/>
          <a:lstStyle>
            <a:lvl1pPr>
              <a:defRPr/>
            </a:lvl1pPr>
          </a:lstStyle>
          <a:p>
            <a:pPr>
              <a:defRPr/>
            </a:pPr>
            <a:fld id="{E87BD3B0-82A4-4642-8312-E2210B2C8A01}" type="slidenum">
              <a:rPr lang="da-DK" altLang="en-US"/>
              <a:pPr>
                <a:defRPr/>
              </a:pPr>
              <a:t>‹#›</a:t>
            </a:fld>
            <a:endParaRPr lang="da-DK" altLang="en-US"/>
          </a:p>
        </p:txBody>
      </p:sp>
    </p:spTree>
    <p:extLst>
      <p:ext uri="{BB962C8B-B14F-4D97-AF65-F5344CB8AC3E}">
        <p14:creationId xmlns:p14="http://schemas.microsoft.com/office/powerpoint/2010/main" val="258989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FC950653-4086-C082-02DB-BDABA16FAEED}"/>
              </a:ext>
            </a:extLst>
          </p:cNvPr>
          <p:cNvSpPr>
            <a:spLocks noGrp="1"/>
          </p:cNvSpPr>
          <p:nvPr>
            <p:ph type="dt" sz="half" idx="10"/>
          </p:nvPr>
        </p:nvSpPr>
        <p:spPr/>
        <p:txBody>
          <a:bodyPr/>
          <a:lstStyle>
            <a:lvl1pPr>
              <a:defRPr/>
            </a:lvl1pPr>
          </a:lstStyle>
          <a:p>
            <a:pPr>
              <a:defRPr/>
            </a:pPr>
            <a:fld id="{86BB759C-93D6-BC41-888E-02DA7BA70D2D}" type="datetimeFigureOut">
              <a:rPr lang="da-DK" altLang="en-US"/>
              <a:pPr>
                <a:defRPr/>
              </a:pPr>
              <a:t>04.03.2026</a:t>
            </a:fld>
            <a:endParaRPr lang="da-DK" altLang="en-US"/>
          </a:p>
        </p:txBody>
      </p:sp>
      <p:sp>
        <p:nvSpPr>
          <p:cNvPr id="3" name="Footer Placeholder 2">
            <a:extLst>
              <a:ext uri="{FF2B5EF4-FFF2-40B4-BE49-F238E27FC236}">
                <a16:creationId xmlns:a16="http://schemas.microsoft.com/office/drawing/2014/main" id="{BF4704B2-97BA-06F7-7AA3-D6863667D83F}"/>
              </a:ext>
            </a:extLst>
          </p:cNvPr>
          <p:cNvSpPr>
            <a:spLocks noGrp="1"/>
          </p:cNvSpPr>
          <p:nvPr>
            <p:ph type="ftr" sz="quarter" idx="11"/>
          </p:nvPr>
        </p:nvSpPr>
        <p:spPr/>
        <p:txBody>
          <a:bodyPr/>
          <a:lstStyle>
            <a:lvl1pPr>
              <a:defRPr/>
            </a:lvl1pPr>
          </a:lstStyle>
          <a:p>
            <a:pPr>
              <a:defRPr/>
            </a:pPr>
            <a:endParaRPr lang="da-DK"/>
          </a:p>
        </p:txBody>
      </p:sp>
      <p:sp>
        <p:nvSpPr>
          <p:cNvPr id="4" name="Slide Number Placeholder 22">
            <a:extLst>
              <a:ext uri="{FF2B5EF4-FFF2-40B4-BE49-F238E27FC236}">
                <a16:creationId xmlns:a16="http://schemas.microsoft.com/office/drawing/2014/main" id="{8D1352DD-E9A3-6727-D556-30BA6C665040}"/>
              </a:ext>
            </a:extLst>
          </p:cNvPr>
          <p:cNvSpPr>
            <a:spLocks noGrp="1"/>
          </p:cNvSpPr>
          <p:nvPr>
            <p:ph type="sldNum" sz="quarter" idx="12"/>
          </p:nvPr>
        </p:nvSpPr>
        <p:spPr/>
        <p:txBody>
          <a:bodyPr/>
          <a:lstStyle>
            <a:lvl1pPr>
              <a:defRPr/>
            </a:lvl1pPr>
          </a:lstStyle>
          <a:p>
            <a:pPr>
              <a:defRPr/>
            </a:pPr>
            <a:fld id="{F8BBC67C-2120-A14A-B1F6-9FD67CA2C224}" type="slidenum">
              <a:rPr lang="da-DK" altLang="en-US"/>
              <a:pPr>
                <a:defRPr/>
              </a:pPr>
              <a:t>‹#›</a:t>
            </a:fld>
            <a:endParaRPr lang="da-DK" altLang="en-US"/>
          </a:p>
        </p:txBody>
      </p:sp>
    </p:spTree>
    <p:extLst>
      <p:ext uri="{BB962C8B-B14F-4D97-AF65-F5344CB8AC3E}">
        <p14:creationId xmlns:p14="http://schemas.microsoft.com/office/powerpoint/2010/main" val="1738254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C38FF7-C18F-A0AA-2923-91AE6D3B2FD6}"/>
              </a:ext>
            </a:extLst>
          </p:cNvPr>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8CD82CEB-55DA-AA45-B20D-6A8B4DFE9FCE}"/>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5985F8FC-750A-D183-E262-CD2868BBE97A}"/>
              </a:ext>
            </a:extLst>
          </p:cNvPr>
          <p:cNvSpPr>
            <a:spLocks noGrp="1"/>
          </p:cNvSpPr>
          <p:nvPr>
            <p:ph type="dt" sz="half" idx="10"/>
          </p:nvPr>
        </p:nvSpPr>
        <p:spPr/>
        <p:txBody>
          <a:bodyPr/>
          <a:lstStyle>
            <a:lvl1pPr>
              <a:defRPr/>
            </a:lvl1pPr>
          </a:lstStyle>
          <a:p>
            <a:pPr>
              <a:defRPr/>
            </a:pPr>
            <a:fld id="{D2EC3892-E757-BB48-A92C-276939A1406B}" type="datetimeFigureOut">
              <a:rPr lang="da-DK" altLang="en-US"/>
              <a:pPr>
                <a:defRPr/>
              </a:pPr>
              <a:t>04.03.2026</a:t>
            </a:fld>
            <a:endParaRPr lang="da-DK" altLang="en-US"/>
          </a:p>
        </p:txBody>
      </p:sp>
      <p:sp>
        <p:nvSpPr>
          <p:cNvPr id="7" name="Footer Placeholder 5">
            <a:extLst>
              <a:ext uri="{FF2B5EF4-FFF2-40B4-BE49-F238E27FC236}">
                <a16:creationId xmlns:a16="http://schemas.microsoft.com/office/drawing/2014/main" id="{BA8BB87C-DA7A-CE47-14D0-5B571078C265}"/>
              </a:ext>
            </a:extLst>
          </p:cNvPr>
          <p:cNvSpPr>
            <a:spLocks noGrp="1"/>
          </p:cNvSpPr>
          <p:nvPr>
            <p:ph type="ftr" sz="quarter" idx="11"/>
          </p:nvPr>
        </p:nvSpPr>
        <p:spPr/>
        <p:txBody>
          <a:bodyPr/>
          <a:lstStyle>
            <a:lvl1pPr>
              <a:defRPr/>
            </a:lvl1pPr>
          </a:lstStyle>
          <a:p>
            <a:pPr>
              <a:defRPr/>
            </a:pPr>
            <a:endParaRPr lang="da-DK"/>
          </a:p>
        </p:txBody>
      </p:sp>
      <p:sp>
        <p:nvSpPr>
          <p:cNvPr id="8" name="Slide Number Placeholder 6">
            <a:extLst>
              <a:ext uri="{FF2B5EF4-FFF2-40B4-BE49-F238E27FC236}">
                <a16:creationId xmlns:a16="http://schemas.microsoft.com/office/drawing/2014/main" id="{BA6E29FA-F42D-BB27-DA92-3C08C6CF8E11}"/>
              </a:ext>
            </a:extLst>
          </p:cNvPr>
          <p:cNvSpPr>
            <a:spLocks noGrp="1"/>
          </p:cNvSpPr>
          <p:nvPr>
            <p:ph type="sldNum" sz="quarter" idx="12"/>
          </p:nvPr>
        </p:nvSpPr>
        <p:spPr/>
        <p:txBody>
          <a:bodyPr/>
          <a:lstStyle>
            <a:lvl1pPr>
              <a:defRPr/>
            </a:lvl1pPr>
          </a:lstStyle>
          <a:p>
            <a:pPr>
              <a:defRPr/>
            </a:pPr>
            <a:fld id="{CFA3E490-EE05-9E42-8416-5E26B6090103}" type="slidenum">
              <a:rPr lang="da-DK" altLang="en-US"/>
              <a:pPr>
                <a:defRPr/>
              </a:pPr>
              <a:t>‹#›</a:t>
            </a:fld>
            <a:endParaRPr lang="da-DK" altLang="en-US"/>
          </a:p>
        </p:txBody>
      </p:sp>
    </p:spTree>
    <p:extLst>
      <p:ext uri="{BB962C8B-B14F-4D97-AF65-F5344CB8AC3E}">
        <p14:creationId xmlns:p14="http://schemas.microsoft.com/office/powerpoint/2010/main" val="1363740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DF2CCC3-2102-78B7-7362-C0AF881DFC31}"/>
              </a:ext>
            </a:extLst>
          </p:cNvPr>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B8F58033-7886-1804-D9BD-2CB9246E513A}"/>
              </a:ext>
            </a:extLst>
          </p:cNvPr>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0DD2EDE-138E-5B86-BB08-AD2CA79AB0E9}"/>
              </a:ext>
            </a:extLst>
          </p:cNvPr>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p>
        </p:txBody>
      </p:sp>
      <p:sp>
        <p:nvSpPr>
          <p:cNvPr id="8" name="Date Placeholder 4">
            <a:extLst>
              <a:ext uri="{FF2B5EF4-FFF2-40B4-BE49-F238E27FC236}">
                <a16:creationId xmlns:a16="http://schemas.microsoft.com/office/drawing/2014/main" id="{61DFB7E2-238B-EE75-FA9D-CB65BEAEBA9F}"/>
              </a:ext>
            </a:extLst>
          </p:cNvPr>
          <p:cNvSpPr>
            <a:spLocks noGrp="1"/>
          </p:cNvSpPr>
          <p:nvPr>
            <p:ph type="dt" sz="half" idx="10"/>
          </p:nvPr>
        </p:nvSpPr>
        <p:spPr/>
        <p:txBody>
          <a:bodyPr/>
          <a:lstStyle>
            <a:lvl1pPr>
              <a:defRPr/>
            </a:lvl1pPr>
          </a:lstStyle>
          <a:p>
            <a:pPr>
              <a:defRPr/>
            </a:pPr>
            <a:fld id="{FC0E2B49-4566-274E-AFCB-E86EC5E9C2D5}" type="datetimeFigureOut">
              <a:rPr lang="da-DK" altLang="en-US"/>
              <a:pPr>
                <a:defRPr/>
              </a:pPr>
              <a:t>04.03.2026</a:t>
            </a:fld>
            <a:endParaRPr lang="da-DK" altLang="en-US"/>
          </a:p>
        </p:txBody>
      </p:sp>
      <p:sp>
        <p:nvSpPr>
          <p:cNvPr id="9" name="Footer Placeholder 5">
            <a:extLst>
              <a:ext uri="{FF2B5EF4-FFF2-40B4-BE49-F238E27FC236}">
                <a16:creationId xmlns:a16="http://schemas.microsoft.com/office/drawing/2014/main" id="{5C6A54F3-4234-4979-6397-F0804C1068E8}"/>
              </a:ext>
            </a:extLst>
          </p:cNvPr>
          <p:cNvSpPr>
            <a:spLocks noGrp="1"/>
          </p:cNvSpPr>
          <p:nvPr>
            <p:ph type="ftr" sz="quarter" idx="11"/>
          </p:nvPr>
        </p:nvSpPr>
        <p:spPr>
          <a:xfrm>
            <a:off x="914400" y="6172200"/>
            <a:ext cx="3886200" cy="457200"/>
          </a:xfrm>
        </p:spPr>
        <p:txBody>
          <a:bodyPr/>
          <a:lstStyle>
            <a:lvl1pPr>
              <a:defRPr/>
            </a:lvl1pPr>
          </a:lstStyle>
          <a:p>
            <a:pPr>
              <a:defRPr/>
            </a:pPr>
            <a:endParaRPr lang="da-DK"/>
          </a:p>
        </p:txBody>
      </p:sp>
      <p:sp>
        <p:nvSpPr>
          <p:cNvPr id="10" name="Slide Number Placeholder 6">
            <a:extLst>
              <a:ext uri="{FF2B5EF4-FFF2-40B4-BE49-F238E27FC236}">
                <a16:creationId xmlns:a16="http://schemas.microsoft.com/office/drawing/2014/main" id="{6846918F-F06F-87E9-E5F3-82F20841F764}"/>
              </a:ext>
            </a:extLst>
          </p:cNvPr>
          <p:cNvSpPr>
            <a:spLocks noGrp="1"/>
          </p:cNvSpPr>
          <p:nvPr>
            <p:ph type="sldNum" sz="quarter" idx="12"/>
          </p:nvPr>
        </p:nvSpPr>
        <p:spPr>
          <a:xfrm>
            <a:off x="146050" y="6208713"/>
            <a:ext cx="457200" cy="457200"/>
          </a:xfrm>
        </p:spPr>
        <p:txBody>
          <a:bodyPr/>
          <a:lstStyle>
            <a:lvl1pPr>
              <a:defRPr/>
            </a:lvl1pPr>
          </a:lstStyle>
          <a:p>
            <a:pPr>
              <a:defRPr/>
            </a:pPr>
            <a:fld id="{7B636B7D-7CC3-7741-9EB2-6A71351ADB03}" type="slidenum">
              <a:rPr lang="da-DK" altLang="en-US"/>
              <a:pPr>
                <a:defRPr/>
              </a:pPr>
              <a:t>‹#›</a:t>
            </a:fld>
            <a:endParaRPr lang="da-DK" altLang="en-US"/>
          </a:p>
        </p:txBody>
      </p:sp>
    </p:spTree>
    <p:extLst>
      <p:ext uri="{BB962C8B-B14F-4D97-AF65-F5344CB8AC3E}">
        <p14:creationId xmlns:p14="http://schemas.microsoft.com/office/powerpoint/2010/main" val="302690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9BD00A7-F8E4-5566-2DFA-EBB5C02DD7E9}"/>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8" name="Rounded Rectangle 7">
            <a:extLst>
              <a:ext uri="{FF2B5EF4-FFF2-40B4-BE49-F238E27FC236}">
                <a16:creationId xmlns:a16="http://schemas.microsoft.com/office/drawing/2014/main" id="{73C568CA-E4F4-F85C-E8F6-65F26F2B1846}"/>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21">
            <a:extLst>
              <a:ext uri="{FF2B5EF4-FFF2-40B4-BE49-F238E27FC236}">
                <a16:creationId xmlns:a16="http://schemas.microsoft.com/office/drawing/2014/main" id="{7B4D98E6-90CD-010F-BF60-64FE8E769352}"/>
              </a:ext>
            </a:extLst>
          </p:cNvPr>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a:extLst>
              <a:ext uri="{FF2B5EF4-FFF2-40B4-BE49-F238E27FC236}">
                <a16:creationId xmlns:a16="http://schemas.microsoft.com/office/drawing/2014/main" id="{F8E432F0-C5CB-F7FF-FE7D-47FF04392EDD}"/>
              </a:ext>
            </a:extLst>
          </p:cNvPr>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07C6F62D-2EFF-CF61-2744-A0B4A515D8F1}"/>
              </a:ext>
            </a:extLst>
          </p:cNvPr>
          <p:cNvSpPr>
            <a:spLocks noGrp="1"/>
          </p:cNvSpPr>
          <p:nvPr>
            <p:ph type="dt" sz="half" idx="2"/>
          </p:nvPr>
        </p:nvSpPr>
        <p:spPr>
          <a:xfrm>
            <a:off x="6172200" y="6191250"/>
            <a:ext cx="2476500" cy="4762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chemeClr val="tx2"/>
                </a:solidFill>
                <a:latin typeface="Perpetua" panose="02020502060401020303" pitchFamily="18" charset="77"/>
              </a:defRPr>
            </a:lvl1pPr>
          </a:lstStyle>
          <a:p>
            <a:pPr>
              <a:defRPr/>
            </a:pPr>
            <a:fld id="{C74E4751-4218-8540-AF66-F585E47E5963}" type="datetimeFigureOut">
              <a:rPr lang="da-DK" altLang="en-US"/>
              <a:pPr>
                <a:defRPr/>
              </a:pPr>
              <a:t>04.03.2026</a:t>
            </a:fld>
            <a:endParaRPr lang="da-DK" altLang="en-US"/>
          </a:p>
        </p:txBody>
      </p:sp>
      <p:sp>
        <p:nvSpPr>
          <p:cNvPr id="3" name="Footer Placeholder 2">
            <a:extLst>
              <a:ext uri="{FF2B5EF4-FFF2-40B4-BE49-F238E27FC236}">
                <a16:creationId xmlns:a16="http://schemas.microsoft.com/office/drawing/2014/main" id="{4DEB465A-64FA-A967-EDCD-E25B26B7159E}"/>
              </a:ext>
            </a:extLst>
          </p:cNvPr>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ea typeface="+mn-ea"/>
                <a:cs typeface="+mn-cs"/>
              </a:defRPr>
            </a:lvl1pPr>
          </a:lstStyle>
          <a:p>
            <a:pPr>
              <a:defRPr/>
            </a:pPr>
            <a:endParaRPr lang="da-DK"/>
          </a:p>
        </p:txBody>
      </p:sp>
      <p:sp>
        <p:nvSpPr>
          <p:cNvPr id="23" name="Slide Number Placeholder 22">
            <a:extLst>
              <a:ext uri="{FF2B5EF4-FFF2-40B4-BE49-F238E27FC236}">
                <a16:creationId xmlns:a16="http://schemas.microsoft.com/office/drawing/2014/main" id="{362C8339-195E-0349-922E-E3F796A5506E}"/>
              </a:ext>
            </a:extLst>
          </p:cNvPr>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anose="020B0503020102020204" pitchFamily="34" charset="0"/>
              </a:defRPr>
            </a:lvl1pPr>
          </a:lstStyle>
          <a:p>
            <a:pPr>
              <a:defRPr/>
            </a:pPr>
            <a:fld id="{180D8580-61AB-5043-893A-6989CFA4DA10}" type="slidenum">
              <a:rPr lang="da-DK" altLang="en-US"/>
              <a:pPr>
                <a:defRPr/>
              </a:pPr>
              <a:t>‹#›</a:t>
            </a:fld>
            <a:endParaRPr lang="da-DK" altLang="en-US"/>
          </a:p>
        </p:txBody>
      </p:sp>
    </p:spTree>
  </p:cSld>
  <p:clrMap bg1="lt1" tx1="dk1" bg2="lt2" tx2="dk2" accent1="accent1" accent2="accent2" accent3="accent3" accent4="accent4" accent5="accent5" accent6="accent6" hlink="hlink" folHlink="folHlink"/>
  <p:sldLayoutIdLst>
    <p:sldLayoutId id="2147483980" r:id="rId1"/>
    <p:sldLayoutId id="2147483973" r:id="rId2"/>
    <p:sldLayoutId id="2147483981" r:id="rId3"/>
    <p:sldLayoutId id="2147483974" r:id="rId4"/>
    <p:sldLayoutId id="2147483975" r:id="rId5"/>
    <p:sldLayoutId id="2147483976" r:id="rId6"/>
    <p:sldLayoutId id="2147483977" r:id="rId7"/>
    <p:sldLayoutId id="2147483982" r:id="rId8"/>
    <p:sldLayoutId id="2147483983" r:id="rId9"/>
    <p:sldLayoutId id="2147483978" r:id="rId10"/>
    <p:sldLayoutId id="2147483979" r:id="rId11"/>
  </p:sldLayoutIdLst>
  <p:txStyles>
    <p:titleStyle>
      <a:lvl1pPr algn="l" rtl="0" eaLnBrk="0" fontAlgn="base" hangingPunct="0">
        <a:spcBef>
          <a:spcPct val="0"/>
        </a:spcBef>
        <a:spcAft>
          <a:spcPct val="0"/>
        </a:spcAft>
        <a:defRPr sz="4000" kern="12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2" charset="2"/>
        <a:buChar char=""/>
        <a:defRPr sz="2600" kern="1200">
          <a:solidFill>
            <a:schemeClr val="tx1"/>
          </a:solidFill>
          <a:latin typeface="+mn-lt"/>
          <a:ea typeface="ＭＳ Ｐゴシック" charset="0"/>
          <a:cs typeface="ＭＳ Ｐゴシック" charset="0"/>
        </a:defRPr>
      </a:lvl1pPr>
      <a:lvl2pPr marL="547688" indent="-228600" algn="l" rtl="0" eaLnBrk="0" fontAlgn="base" hangingPunct="0">
        <a:spcBef>
          <a:spcPts val="375"/>
        </a:spcBef>
        <a:spcAft>
          <a:spcPct val="0"/>
        </a:spcAft>
        <a:buClr>
          <a:schemeClr val="accent2"/>
        </a:buClr>
        <a:buSzPct val="85000"/>
        <a:buFont typeface="Wingdings 2" pitchFamily="2" charset="2"/>
        <a:buChar char=""/>
        <a:defRPr sz="2400" kern="1200">
          <a:solidFill>
            <a:schemeClr val="tx1"/>
          </a:solidFill>
          <a:latin typeface="+mn-lt"/>
          <a:ea typeface="ＭＳ Ｐゴシック" charset="0"/>
          <a:cs typeface="+mn-cs"/>
        </a:defRPr>
      </a:lvl2pPr>
      <a:lvl3pPr marL="822325" indent="-228600" algn="l" rtl="0" eaLnBrk="0" fontAlgn="base" hangingPunct="0">
        <a:spcBef>
          <a:spcPts val="375"/>
        </a:spcBef>
        <a:spcAft>
          <a:spcPct val="0"/>
        </a:spcAft>
        <a:buClr>
          <a:srgbClr val="E6B1AB"/>
        </a:buClr>
        <a:buSzPct val="85000"/>
        <a:buFont typeface="Wingdings 2" pitchFamily="2" charset="2"/>
        <a:buChar char=""/>
        <a:defRPr sz="2000" kern="1200">
          <a:solidFill>
            <a:schemeClr val="tx1"/>
          </a:solidFill>
          <a:latin typeface="+mn-lt"/>
          <a:ea typeface="ＭＳ Ｐゴシック" charset="0"/>
          <a:cs typeface="+mn-cs"/>
        </a:defRPr>
      </a:lvl3pPr>
      <a:lvl4pPr marL="1096963" indent="-228600" algn="l" rtl="0" eaLnBrk="0" fontAlgn="base" hangingPunct="0">
        <a:spcBef>
          <a:spcPts val="375"/>
        </a:spcBef>
        <a:spcAft>
          <a:spcPct val="0"/>
        </a:spcAft>
        <a:buClr>
          <a:srgbClr val="A28E6A"/>
        </a:buClr>
        <a:buSzPct val="80000"/>
        <a:buFont typeface="Wingdings 2" pitchFamily="2" charset="2"/>
        <a:buChar char=""/>
        <a:defRPr sz="2000" kern="1200">
          <a:solidFill>
            <a:schemeClr val="tx1"/>
          </a:solidFill>
          <a:latin typeface="+mn-lt"/>
          <a:ea typeface="ＭＳ Ｐゴシック" charset="0"/>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ＭＳ Ｐゴシック" charset="0"/>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rancesco.cavatorta@pol.ulaval.c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a:extLst>
              <a:ext uri="{FF2B5EF4-FFF2-40B4-BE49-F238E27FC236}">
                <a16:creationId xmlns:a16="http://schemas.microsoft.com/office/drawing/2014/main" id="{AAC6E213-8FF9-DFAD-8092-30C8EE50739E}"/>
              </a:ext>
            </a:extLst>
          </p:cNvPr>
          <p:cNvSpPr>
            <a:spLocks noGrp="1"/>
          </p:cNvSpPr>
          <p:nvPr>
            <p:ph type="subTitle" idx="1"/>
          </p:nvPr>
        </p:nvSpPr>
        <p:spPr/>
        <p:txBody>
          <a:bodyPr/>
          <a:lstStyle/>
          <a:p>
            <a:pPr eaLnBrk="1" hangingPunct="1">
              <a:lnSpc>
                <a:spcPct val="80000"/>
              </a:lnSpc>
            </a:pPr>
            <a:r>
              <a:rPr lang="da-DK" altLang="en-US" sz="2000" dirty="0">
                <a:ea typeface="ＭＳ Ｐゴシック" panose="020B0600070205080204" pitchFamily="34" charset="-128"/>
              </a:rPr>
              <a:t>Francesco Cavatorta</a:t>
            </a:r>
          </a:p>
          <a:p>
            <a:pPr eaLnBrk="1" hangingPunct="1">
              <a:lnSpc>
                <a:spcPct val="80000"/>
              </a:lnSpc>
            </a:pPr>
            <a:r>
              <a:rPr lang="da-DK" altLang="en-US" sz="2000" dirty="0">
                <a:ea typeface="ＭＳ Ｐゴシック" panose="020B0600070205080204" pitchFamily="34" charset="-128"/>
              </a:rPr>
              <a:t>Department of </a:t>
            </a:r>
            <a:r>
              <a:rPr lang="da-DK" altLang="en-US" sz="2000" dirty="0" err="1">
                <a:ea typeface="ＭＳ Ｐゴシック" panose="020B0600070205080204" pitchFamily="34" charset="-128"/>
              </a:rPr>
              <a:t>Political</a:t>
            </a:r>
            <a:r>
              <a:rPr lang="da-DK" altLang="en-US" sz="2000" dirty="0">
                <a:ea typeface="ＭＳ Ｐゴシック" panose="020B0600070205080204" pitchFamily="34" charset="-128"/>
              </a:rPr>
              <a:t> Science, </a:t>
            </a:r>
            <a:r>
              <a:rPr lang="da-DK" altLang="en-US" sz="2000" dirty="0" err="1">
                <a:ea typeface="ＭＳ Ｐゴシック" panose="020B0600070205080204" pitchFamily="34" charset="-128"/>
              </a:rPr>
              <a:t>Université</a:t>
            </a:r>
            <a:r>
              <a:rPr lang="da-DK" altLang="en-US" sz="2000" dirty="0">
                <a:ea typeface="ＭＳ Ｐゴシック" panose="020B0600070205080204" pitchFamily="34" charset="-128"/>
              </a:rPr>
              <a:t> Laval</a:t>
            </a:r>
          </a:p>
          <a:p>
            <a:pPr eaLnBrk="1" hangingPunct="1">
              <a:lnSpc>
                <a:spcPct val="80000"/>
              </a:lnSpc>
            </a:pPr>
            <a:r>
              <a:rPr lang="da-DK" altLang="en-US" sz="2000" dirty="0">
                <a:ea typeface="ＭＳ Ｐゴシック" panose="020B0600070205080204" pitchFamily="34" charset="-128"/>
              </a:rPr>
              <a:t>E-mail: </a:t>
            </a:r>
            <a:r>
              <a:rPr lang="da-DK" altLang="en-US" sz="2000" dirty="0">
                <a:ea typeface="ＭＳ Ｐゴシック" panose="020B0600070205080204" pitchFamily="34" charset="-128"/>
                <a:hlinkClick r:id="rId2"/>
              </a:rPr>
              <a:t>francesco.cavatorta@pol.ulaval.ca</a:t>
            </a:r>
            <a:r>
              <a:rPr lang="da-DK" altLang="en-US" sz="2000" dirty="0">
                <a:ea typeface="ＭＳ Ｐゴシック" panose="020B0600070205080204" pitchFamily="34" charset="-128"/>
              </a:rPr>
              <a:t>  </a:t>
            </a:r>
          </a:p>
        </p:txBody>
      </p:sp>
      <p:sp>
        <p:nvSpPr>
          <p:cNvPr id="14338" name="Title 1">
            <a:extLst>
              <a:ext uri="{FF2B5EF4-FFF2-40B4-BE49-F238E27FC236}">
                <a16:creationId xmlns:a16="http://schemas.microsoft.com/office/drawing/2014/main" id="{6BEA7D13-9A7B-0CFA-2287-F23C2183326F}"/>
              </a:ext>
            </a:extLst>
          </p:cNvPr>
          <p:cNvSpPr>
            <a:spLocks noGrp="1"/>
          </p:cNvSpPr>
          <p:nvPr>
            <p:ph type="ctrTitle"/>
          </p:nvPr>
        </p:nvSpPr>
        <p:spPr>
          <a:xfrm>
            <a:off x="457200" y="1506538"/>
            <a:ext cx="8229600" cy="1470025"/>
          </a:xfrm>
        </p:spPr>
        <p:txBody>
          <a:bodyPr/>
          <a:lstStyle/>
          <a:p>
            <a:pPr marL="457200"/>
            <a:r>
              <a:rPr lang="en-GB" dirty="0">
                <a:effectLst/>
                <a:latin typeface="Times New Roman" panose="02020603050405020304" pitchFamily="18" charset="0"/>
                <a:ea typeface="Times New Roman" panose="02020603050405020304" pitchFamily="18" charset="0"/>
              </a:rPr>
              <a:t>Party families: Salafi parties</a:t>
            </a:r>
            <a:endParaRPr lang="en-CA"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a:extLst>
              <a:ext uri="{FF2B5EF4-FFF2-40B4-BE49-F238E27FC236}">
                <a16:creationId xmlns:a16="http://schemas.microsoft.com/office/drawing/2014/main" id="{7341551C-C8C3-B2E0-244D-A683EBBF9C88}"/>
              </a:ext>
            </a:extLst>
          </p:cNvPr>
          <p:cNvSpPr>
            <a:spLocks noGrp="1"/>
          </p:cNvSpPr>
          <p:nvPr>
            <p:ph type="title"/>
          </p:nvPr>
        </p:nvSpPr>
        <p:spPr/>
        <p:txBody>
          <a:bodyPr/>
          <a:lstStyle/>
          <a:p>
            <a:r>
              <a:rPr lang="en-IE" altLang="en-US" sz="3600" dirty="0">
                <a:ea typeface="ＭＳ Ｐゴシック" panose="020B0600070205080204" pitchFamily="34" charset="-128"/>
              </a:rPr>
              <a:t>The Salafi challenge </a:t>
            </a:r>
          </a:p>
        </p:txBody>
      </p:sp>
      <p:sp>
        <p:nvSpPr>
          <p:cNvPr id="14338" name="Content Placeholder 2">
            <a:extLst>
              <a:ext uri="{FF2B5EF4-FFF2-40B4-BE49-F238E27FC236}">
                <a16:creationId xmlns:a16="http://schemas.microsoft.com/office/drawing/2014/main" id="{3DEAC56F-D676-1B16-6CE5-C34E32806D96}"/>
              </a:ext>
            </a:extLst>
          </p:cNvPr>
          <p:cNvSpPr>
            <a:spLocks noGrp="1"/>
          </p:cNvSpPr>
          <p:nvPr>
            <p:ph sz="quarter" idx="1"/>
          </p:nvPr>
        </p:nvSpPr>
        <p:spPr/>
        <p:txBody>
          <a:bodyPr/>
          <a:lstStyle/>
          <a:p>
            <a:pPr eaLnBrk="1" hangingPunct="1"/>
            <a:r>
              <a:rPr lang="en-IE" altLang="en-US" sz="2100" dirty="0">
                <a:ea typeface="ＭＳ Ｐゴシック" panose="020B0600070205080204" pitchFamily="34" charset="-128"/>
              </a:rPr>
              <a:t>The free and fair elections post 2011 Arab revolts rewarded for a time Islamist parties whose roots were in the Muslim Brotherhood. </a:t>
            </a:r>
          </a:p>
          <a:p>
            <a:pPr eaLnBrk="1" hangingPunct="1"/>
            <a:r>
              <a:rPr lang="en-IE" altLang="en-US" sz="2100" dirty="0">
                <a:ea typeface="ＭＳ Ｐゴシック" panose="020B0600070205080204" pitchFamily="34" charset="-128"/>
              </a:rPr>
              <a:t>These electoral victories and the opportunity  to govern vindicated their previous decision to participate in institutional politics. They expected a political confrontation with liberals, nationalists and leftists, but they did not expect a challenge from Salafis. </a:t>
            </a:r>
          </a:p>
          <a:p>
            <a:pPr eaLnBrk="1" hangingPunct="1"/>
            <a:r>
              <a:rPr lang="en-IE" altLang="en-US" sz="2100" dirty="0">
                <a:ea typeface="ＭＳ Ｐゴシック" panose="020B0600070205080204" pitchFamily="34" charset="-128"/>
              </a:rPr>
              <a:t>Before the Arab uprisings there were few systematic studies on the political thinking of Salafism (</a:t>
            </a:r>
            <a:r>
              <a:rPr lang="en-IE" altLang="en-US" sz="2100" dirty="0" err="1">
                <a:ea typeface="ＭＳ Ｐゴシック" panose="020B0600070205080204" pitchFamily="34" charset="-128"/>
              </a:rPr>
              <a:t>Amghar</a:t>
            </a:r>
            <a:r>
              <a:rPr lang="en-IE" altLang="en-US" sz="2100" dirty="0">
                <a:ea typeface="ＭＳ Ｐゴシック" panose="020B0600070205080204" pitchFamily="34" charset="-128"/>
              </a:rPr>
              <a:t>, 2007; Rougier, 2008; Meijer, 2009), although there were several works on the relationship between violence and Salafism due to 9/11. </a:t>
            </a:r>
          </a:p>
          <a:p>
            <a:pPr eaLnBrk="1" hangingPunct="1"/>
            <a:r>
              <a:rPr lang="en-IE" altLang="en-US" sz="2100" dirty="0">
                <a:ea typeface="ＭＳ Ｐゴシック" panose="020B0600070205080204" pitchFamily="34" charset="-128"/>
              </a:rPr>
              <a:t>The Arab uprisings and the post-revolts period have had a significant impact on Salafism with spillover effects into the party system and elections.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509DD22B-1CB6-1C13-9CCA-57BCF3E21FB1}"/>
              </a:ext>
            </a:extLst>
          </p:cNvPr>
          <p:cNvSpPr>
            <a:spLocks noGrp="1"/>
          </p:cNvSpPr>
          <p:nvPr>
            <p:ph type="title"/>
          </p:nvPr>
        </p:nvSpPr>
        <p:spPr/>
        <p:txBody>
          <a:bodyPr/>
          <a:lstStyle/>
          <a:p>
            <a:r>
              <a:rPr lang="en-US" altLang="en-US" sz="3600" dirty="0">
                <a:ea typeface="ＭＳ Ｐゴシック" panose="020B0600070205080204" pitchFamily="34" charset="-128"/>
              </a:rPr>
              <a:t>What is Salafism</a:t>
            </a:r>
            <a:endParaRPr lang="en-IE" altLang="en-US" sz="3600" dirty="0">
              <a:ea typeface="ＭＳ Ｐゴシック" panose="020B0600070205080204" pitchFamily="34" charset="-128"/>
            </a:endParaRPr>
          </a:p>
        </p:txBody>
      </p:sp>
      <p:sp>
        <p:nvSpPr>
          <p:cNvPr id="15362" name="Content Placeholder 2">
            <a:extLst>
              <a:ext uri="{FF2B5EF4-FFF2-40B4-BE49-F238E27FC236}">
                <a16:creationId xmlns:a16="http://schemas.microsoft.com/office/drawing/2014/main" id="{5473655D-E64A-3E4E-C28A-494D65E9C6A5}"/>
              </a:ext>
            </a:extLst>
          </p:cNvPr>
          <p:cNvSpPr>
            <a:spLocks noGrp="1"/>
          </p:cNvSpPr>
          <p:nvPr>
            <p:ph sz="quarter" idx="1"/>
          </p:nvPr>
        </p:nvSpPr>
        <p:spPr/>
        <p:txBody>
          <a:bodyPr/>
          <a:lstStyle/>
          <a:p>
            <a:pPr lvl="2">
              <a:buFont typeface="Wingdings 2" pitchFamily="2" charset="2"/>
              <a:buNone/>
            </a:pPr>
            <a:endParaRPr lang="en-IE" altLang="en-US" dirty="0">
              <a:ea typeface="ＭＳ Ｐゴシック" panose="020B0600070205080204" pitchFamily="34" charset="-128"/>
            </a:endParaRPr>
          </a:p>
          <a:p>
            <a:pPr lvl="1"/>
            <a:r>
              <a:rPr lang="en-IE" altLang="en-US" dirty="0">
                <a:ea typeface="ＭＳ Ｐゴシック" panose="020B0600070205080204" pitchFamily="34" charset="-128"/>
              </a:rPr>
              <a:t>From a historical and theological perspective, Salafism is a religious current dedicated to ensuring that believers behave in their public and private life as the ‘pious ancestors’ (</a:t>
            </a:r>
            <a:r>
              <a:rPr lang="en-IE" altLang="en-US" dirty="0" err="1">
                <a:ea typeface="ＭＳ Ｐゴシック" panose="020B0600070205080204" pitchFamily="34" charset="-128"/>
              </a:rPr>
              <a:t>Wagemakers</a:t>
            </a:r>
            <a:r>
              <a:rPr lang="en-IE" altLang="en-US" dirty="0">
                <a:ea typeface="ＭＳ Ｐゴシック" panose="020B0600070205080204" pitchFamily="34" charset="-128"/>
              </a:rPr>
              <a:t> 2016). Every personal and public challenge can be overcome by adopting a strict religious posture and by adhering to a literal interpretation of the religious doctrine. </a:t>
            </a:r>
          </a:p>
          <a:p>
            <a:pPr lvl="1"/>
            <a:r>
              <a:rPr lang="en-IE" altLang="en-US" dirty="0">
                <a:ea typeface="ＭＳ Ｐゴシック" panose="020B0600070205080204" pitchFamily="34" charset="-128"/>
              </a:rPr>
              <a:t>In more recent times, Salafism has acquired a somewhat different meaning and it is defined as a very socially conservative set of practices and beliefs springing from a very literalist reading of the religious texts.</a:t>
            </a:r>
          </a:p>
          <a:p>
            <a:pPr lvl="2"/>
            <a:r>
              <a:rPr lang="en-IE" altLang="en-US" dirty="0">
                <a:ea typeface="ＭＳ Ｐゴシック" panose="020B0600070205080204" pitchFamily="34" charset="-128"/>
              </a:rPr>
              <a:t>No interpretation in religion.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id="{FB71A984-9F47-2550-37C9-6525FDFC1254}"/>
              </a:ext>
            </a:extLst>
          </p:cNvPr>
          <p:cNvSpPr>
            <a:spLocks noGrp="1"/>
          </p:cNvSpPr>
          <p:nvPr>
            <p:ph type="title"/>
          </p:nvPr>
        </p:nvSpPr>
        <p:spPr/>
        <p:txBody>
          <a:bodyPr/>
          <a:lstStyle/>
          <a:p>
            <a:r>
              <a:rPr lang="en-IE" altLang="en-US" sz="3600" dirty="0">
                <a:ea typeface="ＭＳ Ｐゴシック" panose="020B0600070205080204" pitchFamily="34" charset="-128"/>
              </a:rPr>
              <a:t>The relationship between Salafism and politics</a:t>
            </a:r>
          </a:p>
        </p:txBody>
      </p:sp>
      <p:sp>
        <p:nvSpPr>
          <p:cNvPr id="16386" name="Content Placeholder 2">
            <a:extLst>
              <a:ext uri="{FF2B5EF4-FFF2-40B4-BE49-F238E27FC236}">
                <a16:creationId xmlns:a16="http://schemas.microsoft.com/office/drawing/2014/main" id="{DCD107C1-2CE7-16B8-03D1-EDC09B5F325A}"/>
              </a:ext>
            </a:extLst>
          </p:cNvPr>
          <p:cNvSpPr>
            <a:spLocks noGrp="1"/>
          </p:cNvSpPr>
          <p:nvPr>
            <p:ph sz="quarter" idx="1"/>
          </p:nvPr>
        </p:nvSpPr>
        <p:spPr>
          <a:xfrm>
            <a:off x="914400" y="1447800"/>
            <a:ext cx="7772400" cy="4718050"/>
          </a:xfrm>
        </p:spPr>
        <p:txBody>
          <a:bodyPr/>
          <a:lstStyle/>
          <a:p>
            <a:r>
              <a:rPr lang="en-IE" altLang="en-US" sz="2400" dirty="0">
                <a:ea typeface="ＭＳ Ｐゴシック" panose="020B0600070205080204" pitchFamily="34" charset="-128"/>
              </a:rPr>
              <a:t>In 2006, Quintan Wiktorowicz published his seminal article on the relationship between Salafism and politics. He argued that the objective of the creation of an Islamic state ruled by religious law was shared by all Salafis, but profound disagreements existed on how it should be reached. He identified three separate categories: </a:t>
            </a:r>
          </a:p>
          <a:p>
            <a:pPr lvl="1"/>
            <a:r>
              <a:rPr lang="en-IE" altLang="en-US" sz="2200" dirty="0">
                <a:ea typeface="ＭＳ Ｐゴシック" panose="020B0600070205080204" pitchFamily="34" charset="-128"/>
              </a:rPr>
              <a:t>Scientific Salafism</a:t>
            </a:r>
          </a:p>
          <a:p>
            <a:pPr lvl="2"/>
            <a:r>
              <a:rPr lang="en-IE" altLang="en-US" sz="2200" dirty="0">
                <a:ea typeface="ＭＳ Ｐゴシック" panose="020B0600070205080204" pitchFamily="34" charset="-128"/>
              </a:rPr>
              <a:t>Purely doctrinal, preaching isolation from politics</a:t>
            </a:r>
          </a:p>
          <a:p>
            <a:pPr lvl="1"/>
            <a:r>
              <a:rPr lang="en-IE" altLang="en-US" sz="2200" dirty="0">
                <a:ea typeface="ＭＳ Ｐゴシック" panose="020B0600070205080204" pitchFamily="34" charset="-128"/>
              </a:rPr>
              <a:t>Political Salafism</a:t>
            </a:r>
          </a:p>
          <a:p>
            <a:pPr lvl="2"/>
            <a:r>
              <a:rPr lang="en-IE" altLang="en-US" sz="2200" dirty="0">
                <a:ea typeface="ＭＳ Ｐゴシック" panose="020B0600070205080204" pitchFamily="34" charset="-128"/>
              </a:rPr>
              <a:t>Invested in the creation of political parties and associations  </a:t>
            </a:r>
          </a:p>
          <a:p>
            <a:pPr lvl="1"/>
            <a:r>
              <a:rPr lang="en-IE" altLang="en-US" sz="2200" dirty="0">
                <a:ea typeface="ＭＳ Ｐゴシック" panose="020B0600070205080204" pitchFamily="34" charset="-128"/>
              </a:rPr>
              <a:t>Salafi Jihadism</a:t>
            </a:r>
          </a:p>
          <a:p>
            <a:pPr lvl="2"/>
            <a:r>
              <a:rPr lang="en-IE" altLang="en-US" sz="2200" dirty="0">
                <a:ea typeface="ＭＳ Ｐゴシック" panose="020B0600070205080204" pitchFamily="34" charset="-128"/>
              </a:rPr>
              <a:t>Armed struggle and political violence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E6691B49-B59B-CDF9-955A-C39EE94AD760}"/>
              </a:ext>
            </a:extLst>
          </p:cNvPr>
          <p:cNvSpPr>
            <a:spLocks noGrp="1"/>
          </p:cNvSpPr>
          <p:nvPr>
            <p:ph type="title"/>
          </p:nvPr>
        </p:nvSpPr>
        <p:spPr/>
        <p:txBody>
          <a:bodyPr/>
          <a:lstStyle/>
          <a:p>
            <a:r>
              <a:rPr lang="fr-CA" altLang="en-US" sz="3600" dirty="0">
                <a:ea typeface="ＭＳ Ｐゴシック" panose="020B0600070205080204" pitchFamily="34" charset="-128"/>
              </a:rPr>
              <a:t>Scientific </a:t>
            </a:r>
            <a:r>
              <a:rPr lang="fr-CA" altLang="en-US" sz="3600" dirty="0" err="1">
                <a:ea typeface="ＭＳ Ｐゴシック" panose="020B0600070205080204" pitchFamily="34" charset="-128"/>
              </a:rPr>
              <a:t>Salafism</a:t>
            </a:r>
            <a:r>
              <a:rPr lang="fr-CA" altLang="en-US" sz="3600" dirty="0">
                <a:ea typeface="ＭＳ Ｐゴシック" panose="020B0600070205080204" pitchFamily="34" charset="-128"/>
              </a:rPr>
              <a:t> </a:t>
            </a:r>
          </a:p>
        </p:txBody>
      </p:sp>
      <p:sp>
        <p:nvSpPr>
          <p:cNvPr id="17410" name="Content Placeholder 2">
            <a:extLst>
              <a:ext uri="{FF2B5EF4-FFF2-40B4-BE49-F238E27FC236}">
                <a16:creationId xmlns:a16="http://schemas.microsoft.com/office/drawing/2014/main" id="{2076EB45-5C0E-1F4F-0934-EF71955F777E}"/>
              </a:ext>
            </a:extLst>
          </p:cNvPr>
          <p:cNvSpPr>
            <a:spLocks noGrp="1"/>
          </p:cNvSpPr>
          <p:nvPr>
            <p:ph sz="quarter" idx="1"/>
          </p:nvPr>
        </p:nvSpPr>
        <p:spPr>
          <a:xfrm>
            <a:off x="914400" y="1447800"/>
            <a:ext cx="7772400" cy="4933950"/>
          </a:xfrm>
        </p:spPr>
        <p:txBody>
          <a:bodyPr/>
          <a:lstStyle/>
          <a:p>
            <a:pPr lvl="1">
              <a:lnSpc>
                <a:spcPct val="90000"/>
              </a:lnSpc>
            </a:pPr>
            <a:r>
              <a:rPr lang="en-IE" altLang="en-US" sz="2200" dirty="0">
                <a:ea typeface="ＭＳ Ｐゴシック" panose="020B0600070205080204" pitchFamily="34" charset="-128"/>
              </a:rPr>
              <a:t>Scientific Salafism can be considered the original one. Its scholars argue in favour of a very strict reading of the Qur'anic sources and the </a:t>
            </a:r>
            <a:r>
              <a:rPr lang="en-IE" altLang="en-US" sz="2200" i="1" dirty="0">
                <a:ea typeface="ＭＳ Ｐゴシック" panose="020B0600070205080204" pitchFamily="34" charset="-128"/>
              </a:rPr>
              <a:t>hadith </a:t>
            </a:r>
            <a:r>
              <a:rPr lang="en-IE" altLang="en-US" sz="2200" dirty="0">
                <a:ea typeface="ＭＳ Ｐゴシック" panose="020B0600070205080204" pitchFamily="34" charset="-128"/>
              </a:rPr>
              <a:t>de Mohammed, which are analysed in great detail to determine their validity. </a:t>
            </a:r>
          </a:p>
          <a:p>
            <a:pPr lvl="1">
              <a:lnSpc>
                <a:spcPct val="90000"/>
              </a:lnSpc>
            </a:pPr>
            <a:r>
              <a:rPr lang="en-IE" altLang="en-US" sz="2200" dirty="0">
                <a:ea typeface="ＭＳ Ｐゴシック" panose="020B0600070205080204" pitchFamily="34" charset="-128"/>
              </a:rPr>
              <a:t>From an intellectual perspective, scientific Salafism is preoccupied with the purification of religious sources to eliminate all that is considered a ‘modern’ interpretation. Its most important figure is sheikh al-Albani (now deceased).  </a:t>
            </a:r>
          </a:p>
          <a:p>
            <a:pPr lvl="1">
              <a:lnSpc>
                <a:spcPct val="90000"/>
              </a:lnSpc>
            </a:pPr>
            <a:r>
              <a:rPr lang="en-IE" altLang="en-US" sz="2200" dirty="0">
                <a:ea typeface="ＭＳ Ｐゴシック" panose="020B0600070205080204" pitchFamily="34" charset="-128"/>
              </a:rPr>
              <a:t>In its relationship with the political, scientific Salafism adopts what can be called ‘isolation and separation.’ No relationship to be had with political institutions. </a:t>
            </a:r>
          </a:p>
          <a:p>
            <a:pPr lvl="2">
              <a:lnSpc>
                <a:spcPct val="90000"/>
              </a:lnSpc>
            </a:pPr>
            <a:r>
              <a:rPr lang="en-IE" altLang="en-US" dirty="0">
                <a:ea typeface="ＭＳ Ｐゴシック" panose="020B0600070205080204" pitchFamily="34" charset="-128"/>
              </a:rPr>
              <a:t>This does not mean that scientific Salafism is against politics. Avoiding institutional politics is a political position in itself. </a:t>
            </a:r>
          </a:p>
          <a:p>
            <a:pPr lvl="2">
              <a:lnSpc>
                <a:spcPct val="90000"/>
              </a:lnSpc>
            </a:pPr>
            <a:r>
              <a:rPr lang="en-IE" altLang="en-US" dirty="0">
                <a:ea typeface="ＭＳ Ｐゴシック" panose="020B0600070205080204" pitchFamily="34" charset="-128"/>
              </a:rPr>
              <a:t>Government must be obeyed and not challenged.  </a:t>
            </a:r>
          </a:p>
          <a:p>
            <a:pPr lvl="2">
              <a:lnSpc>
                <a:spcPct val="90000"/>
              </a:lnSpc>
            </a:pPr>
            <a:endParaRPr lang="fr-CA" altLang="en-US" dirty="0">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2AD66589-123B-5CA7-9337-056FA5E57475}"/>
              </a:ext>
            </a:extLst>
          </p:cNvPr>
          <p:cNvSpPr>
            <a:spLocks noGrp="1"/>
          </p:cNvSpPr>
          <p:nvPr>
            <p:ph type="title"/>
          </p:nvPr>
        </p:nvSpPr>
        <p:spPr/>
        <p:txBody>
          <a:bodyPr/>
          <a:lstStyle/>
          <a:p>
            <a:r>
              <a:rPr lang="en-IE" altLang="en-US" sz="3600" dirty="0">
                <a:ea typeface="ＭＳ Ｐゴシック" panose="020B0600070205080204" pitchFamily="34" charset="-128"/>
              </a:rPr>
              <a:t>Political Salafism</a:t>
            </a:r>
          </a:p>
        </p:txBody>
      </p:sp>
      <p:sp>
        <p:nvSpPr>
          <p:cNvPr id="18434" name="Content Placeholder 2">
            <a:extLst>
              <a:ext uri="{FF2B5EF4-FFF2-40B4-BE49-F238E27FC236}">
                <a16:creationId xmlns:a16="http://schemas.microsoft.com/office/drawing/2014/main" id="{E682BFF9-204D-BA0E-0E1B-188AB3881D92}"/>
              </a:ext>
            </a:extLst>
          </p:cNvPr>
          <p:cNvSpPr>
            <a:spLocks noGrp="1"/>
          </p:cNvSpPr>
          <p:nvPr>
            <p:ph sz="quarter" idx="1"/>
          </p:nvPr>
        </p:nvSpPr>
        <p:spPr>
          <a:xfrm>
            <a:off x="914400" y="1447800"/>
            <a:ext cx="7772400" cy="5005536"/>
          </a:xfrm>
        </p:spPr>
        <p:txBody>
          <a:bodyPr/>
          <a:lstStyle/>
          <a:p>
            <a:r>
              <a:rPr lang="en-IE" altLang="en-US" sz="2300" dirty="0">
                <a:ea typeface="ＭＳ Ｐゴシック" panose="020B0600070205080204" pitchFamily="34" charset="-128"/>
              </a:rPr>
              <a:t>Political Salafism rejects the idea of isolation and separation, arguing that the Islamic state and religious law can be established through engagement in institutional politics when circumstances allow for it. </a:t>
            </a:r>
          </a:p>
          <a:p>
            <a:r>
              <a:rPr lang="en-IE" altLang="en-US" sz="2300" dirty="0">
                <a:ea typeface="ＭＳ Ｐゴシック" panose="020B0600070205080204" pitchFamily="34" charset="-128"/>
              </a:rPr>
              <a:t>The ‘politicos’, as they are called, accuse scientific Salafis of failing to understand that society demands change and that Salafis need to respond politically to that demand. Modern politics demands of Salafis that they rise to the challenge by actively proposing a vision of how the modern state should be governed. </a:t>
            </a:r>
          </a:p>
          <a:p>
            <a:r>
              <a:rPr lang="en-IE" altLang="en-US" sz="2300" dirty="0">
                <a:ea typeface="ＭＳ Ｐゴシック" panose="020B0600070205080204" pitchFamily="34" charset="-128"/>
              </a:rPr>
              <a:t>The creation of political parties becomes then inevitable even though it exposes ‘politicos’ to the danger of </a:t>
            </a:r>
            <a:r>
              <a:rPr lang="en-IE" altLang="en-US" sz="2300" i="1" dirty="0" err="1">
                <a:ea typeface="ＭＳ Ｐゴシック" panose="020B0600070205080204" pitchFamily="34" charset="-128"/>
              </a:rPr>
              <a:t>hizbya</a:t>
            </a:r>
            <a:r>
              <a:rPr lang="en-IE" altLang="en-US" sz="2300" dirty="0">
                <a:ea typeface="ＭＳ Ｐゴシック" panose="020B0600070205080204" pitchFamily="34" charset="-128"/>
              </a:rPr>
              <a:t>.  In post-uprisings countries, participation in institutional politics is necessary to save Islam. </a:t>
            </a:r>
          </a:p>
          <a:p>
            <a:pPr lvl="1"/>
            <a:r>
              <a:rPr lang="en-IE" altLang="en-US" sz="2100" dirty="0">
                <a:ea typeface="ＭＳ Ｐゴシック" panose="020B0600070205080204" pitchFamily="34" charset="-128"/>
              </a:rPr>
              <a:t>The legitimacy of </a:t>
            </a:r>
            <a:r>
              <a:rPr lang="en-IE" altLang="en-US" sz="2100" i="1" dirty="0" err="1">
                <a:ea typeface="ＭＳ Ｐゴシック" panose="020B0600070205080204" pitchFamily="34" charset="-128"/>
              </a:rPr>
              <a:t>thawra</a:t>
            </a:r>
            <a:r>
              <a:rPr lang="en-IE" altLang="en-US" sz="2100" dirty="0">
                <a:ea typeface="ＭＳ Ｐゴシック" panose="020B0600070205080204" pitchFamily="34" charset="-128"/>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18F20-A476-3D4E-CB0A-2BFCEEBB3A0A}"/>
              </a:ext>
            </a:extLst>
          </p:cNvPr>
          <p:cNvSpPr>
            <a:spLocks noGrp="1"/>
          </p:cNvSpPr>
          <p:nvPr>
            <p:ph type="title"/>
          </p:nvPr>
        </p:nvSpPr>
        <p:spPr/>
        <p:txBody>
          <a:bodyPr/>
          <a:lstStyle/>
          <a:p>
            <a:r>
              <a:rPr lang="en-IE" dirty="0"/>
              <a:t>Salafis and elections</a:t>
            </a:r>
          </a:p>
        </p:txBody>
      </p:sp>
      <p:sp>
        <p:nvSpPr>
          <p:cNvPr id="3" name="Content Placeholder 2">
            <a:extLst>
              <a:ext uri="{FF2B5EF4-FFF2-40B4-BE49-F238E27FC236}">
                <a16:creationId xmlns:a16="http://schemas.microsoft.com/office/drawing/2014/main" id="{68DDDF19-4743-815F-E8E6-911B3F4F1CE1}"/>
              </a:ext>
            </a:extLst>
          </p:cNvPr>
          <p:cNvSpPr>
            <a:spLocks noGrp="1"/>
          </p:cNvSpPr>
          <p:nvPr>
            <p:ph sz="quarter" idx="1"/>
          </p:nvPr>
        </p:nvSpPr>
        <p:spPr>
          <a:xfrm>
            <a:off x="914400" y="1447800"/>
            <a:ext cx="7772400" cy="5135562"/>
          </a:xfrm>
        </p:spPr>
        <p:txBody>
          <a:bodyPr/>
          <a:lstStyle/>
          <a:p>
            <a:r>
              <a:rPr lang="en-IE" sz="2400" dirty="0"/>
              <a:t>Before the 2011, only in Kuwait Salafi proto-parties participated in elections. </a:t>
            </a:r>
          </a:p>
          <a:p>
            <a:r>
              <a:rPr lang="en-IE" sz="2400" dirty="0"/>
              <a:t>After 2011, Salafi parties are created in Tunisia, Egypt and Yemen to compete in the first free and fair elections in their countries’ history. Salafi candidates run in Morocco, but there is no Salafi party there.</a:t>
            </a:r>
          </a:p>
          <a:p>
            <a:r>
              <a:rPr lang="en-IE" sz="2400" dirty="0"/>
              <a:t>Salafi parties will eventually only be able to compete in Tunisia and Egypt, as Yemen’s transition fails and the country spirals towards civil war.</a:t>
            </a:r>
          </a:p>
          <a:p>
            <a:r>
              <a:rPr lang="en-IE" sz="2400" dirty="0"/>
              <a:t>Only in Egypt, where several Salafi parties emerge, they do well.</a:t>
            </a:r>
          </a:p>
          <a:p>
            <a:pPr lvl="1"/>
            <a:r>
              <a:rPr lang="en-IE" i="1" dirty="0"/>
              <a:t>Alliance for Egypt</a:t>
            </a:r>
            <a:r>
              <a:rPr lang="en-IE" dirty="0"/>
              <a:t> (a coalition of three parties) receives 27.5 % of the vote and wins 123 seats out of 498.    </a:t>
            </a:r>
          </a:p>
        </p:txBody>
      </p:sp>
    </p:spTree>
    <p:extLst>
      <p:ext uri="{BB962C8B-B14F-4D97-AF65-F5344CB8AC3E}">
        <p14:creationId xmlns:p14="http://schemas.microsoft.com/office/powerpoint/2010/main" val="1270075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659A7-FC32-0E63-137A-8C718291F48C}"/>
              </a:ext>
            </a:extLst>
          </p:cNvPr>
          <p:cNvSpPr>
            <a:spLocks noGrp="1"/>
          </p:cNvSpPr>
          <p:nvPr>
            <p:ph type="title"/>
          </p:nvPr>
        </p:nvSpPr>
        <p:spPr/>
        <p:txBody>
          <a:bodyPr/>
          <a:lstStyle/>
          <a:p>
            <a:r>
              <a:rPr lang="en-IE" dirty="0"/>
              <a:t>What do they want? </a:t>
            </a:r>
          </a:p>
        </p:txBody>
      </p:sp>
      <p:sp>
        <p:nvSpPr>
          <p:cNvPr id="3" name="Content Placeholder 2">
            <a:extLst>
              <a:ext uri="{FF2B5EF4-FFF2-40B4-BE49-F238E27FC236}">
                <a16:creationId xmlns:a16="http://schemas.microsoft.com/office/drawing/2014/main" id="{D71244E6-C461-CF93-1767-C3FF9F16428F}"/>
              </a:ext>
            </a:extLst>
          </p:cNvPr>
          <p:cNvSpPr>
            <a:spLocks noGrp="1"/>
          </p:cNvSpPr>
          <p:nvPr>
            <p:ph sz="quarter" idx="1"/>
          </p:nvPr>
        </p:nvSpPr>
        <p:spPr/>
        <p:txBody>
          <a:bodyPr/>
          <a:lstStyle/>
          <a:p>
            <a:r>
              <a:rPr lang="en-IE" dirty="0"/>
              <a:t>The broad objective Salafis have is to ensure that their views find political representation in Parliament, challenging rival ideologies and particularly the Islamist parties’.</a:t>
            </a:r>
          </a:p>
          <a:p>
            <a:r>
              <a:rPr lang="en-IE" dirty="0"/>
              <a:t>Their political preferences on matters regarding the organisation of the state and individual rights are quite clear and explicit.</a:t>
            </a:r>
          </a:p>
          <a:p>
            <a:pPr lvl="1"/>
            <a:r>
              <a:rPr lang="en-IE" dirty="0"/>
              <a:t>Vote for us and you will not have democracy any longer.</a:t>
            </a:r>
          </a:p>
          <a:p>
            <a:r>
              <a:rPr lang="en-IE" dirty="0"/>
              <a:t>On the economy and foreign policy, their political preferences are contradictory.</a:t>
            </a:r>
          </a:p>
          <a:p>
            <a:r>
              <a:rPr lang="en-IE" dirty="0"/>
              <a:t>No prior political experience in institutional politics. </a:t>
            </a:r>
          </a:p>
        </p:txBody>
      </p:sp>
    </p:spTree>
    <p:extLst>
      <p:ext uri="{BB962C8B-B14F-4D97-AF65-F5344CB8AC3E}">
        <p14:creationId xmlns:p14="http://schemas.microsoft.com/office/powerpoint/2010/main" val="1002785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a:extLst>
              <a:ext uri="{FF2B5EF4-FFF2-40B4-BE49-F238E27FC236}">
                <a16:creationId xmlns:a16="http://schemas.microsoft.com/office/drawing/2014/main" id="{9B6CC2EE-2965-A164-C4C0-33CB72DDD298}"/>
              </a:ext>
            </a:extLst>
          </p:cNvPr>
          <p:cNvSpPr>
            <a:spLocks noGrp="1"/>
          </p:cNvSpPr>
          <p:nvPr>
            <p:ph type="title"/>
          </p:nvPr>
        </p:nvSpPr>
        <p:spPr/>
        <p:txBody>
          <a:bodyPr/>
          <a:lstStyle/>
          <a:p>
            <a:r>
              <a:rPr lang="en-IE" altLang="en-US" sz="3600" dirty="0">
                <a:ea typeface="ＭＳ Ｐゴシック" panose="020B0600070205080204" pitchFamily="34" charset="-128"/>
              </a:rPr>
              <a:t>Salafi Jihadism </a:t>
            </a:r>
          </a:p>
        </p:txBody>
      </p:sp>
      <p:sp>
        <p:nvSpPr>
          <p:cNvPr id="19458" name="Rectangle 3">
            <a:extLst>
              <a:ext uri="{FF2B5EF4-FFF2-40B4-BE49-F238E27FC236}">
                <a16:creationId xmlns:a16="http://schemas.microsoft.com/office/drawing/2014/main" id="{0490FE9D-B2A1-23F9-8B7E-DD4949A8DF9D}"/>
              </a:ext>
            </a:extLst>
          </p:cNvPr>
          <p:cNvSpPr>
            <a:spLocks noGrp="1"/>
          </p:cNvSpPr>
          <p:nvPr>
            <p:ph type="body" idx="1"/>
          </p:nvPr>
        </p:nvSpPr>
        <p:spPr>
          <a:xfrm>
            <a:off x="914400" y="1447800"/>
            <a:ext cx="7772400" cy="5005388"/>
          </a:xfrm>
        </p:spPr>
        <p:txBody>
          <a:bodyPr/>
          <a:lstStyle/>
          <a:p>
            <a:pPr>
              <a:lnSpc>
                <a:spcPct val="90000"/>
              </a:lnSpc>
            </a:pPr>
            <a:r>
              <a:rPr lang="en-IE" altLang="en-US" sz="2400" dirty="0">
                <a:ea typeface="ＭＳ Ｐゴシック" panose="020B0600070205080204" pitchFamily="34" charset="-128"/>
              </a:rPr>
              <a:t>The over all objective does not change: Islamic state and religious law.</a:t>
            </a:r>
          </a:p>
          <a:p>
            <a:pPr>
              <a:lnSpc>
                <a:spcPct val="90000"/>
              </a:lnSpc>
            </a:pPr>
            <a:r>
              <a:rPr lang="en-IE" altLang="ja-JP" sz="2400" dirty="0">
                <a:ea typeface="ＭＳ Ｐゴシック" panose="020B0600070205080204" pitchFamily="34" charset="-128"/>
              </a:rPr>
              <a:t>They accuse scientific Salafis of being removed from society and of navel gazing. They accuse politicos of ‘selling out’ because of their participation in democratic procedures.    </a:t>
            </a:r>
          </a:p>
          <a:p>
            <a:pPr>
              <a:lnSpc>
                <a:spcPct val="90000"/>
              </a:lnSpc>
            </a:pPr>
            <a:r>
              <a:rPr lang="en-IE" altLang="en-US" sz="2400" dirty="0">
                <a:ea typeface="ＭＳ Ｐゴシック" panose="020B0600070205080204" pitchFamily="34" charset="-128"/>
              </a:rPr>
              <a:t>They use the work of S. Qutb, one of the foremost Islamist thinkers, to elevate jihad as a sixth pillar of Islam and consider themselves the vanguard that will bring about the practice of true religion.</a:t>
            </a:r>
          </a:p>
          <a:p>
            <a:pPr>
              <a:lnSpc>
                <a:spcPct val="90000"/>
              </a:lnSpc>
            </a:pPr>
            <a:r>
              <a:rPr lang="en-IE" altLang="en-US" sz="2400" dirty="0">
                <a:ea typeface="ＭＳ Ｐゴシック" panose="020B0600070205080204" pitchFamily="34" charset="-128"/>
              </a:rPr>
              <a:t>The Islamic state should not be the product of an activist or political bottom-up approach, but should be imposed from the top down.     </a:t>
            </a:r>
            <a:endParaRPr lang="en-IE" altLang="ja-JP" sz="2400" dirty="0">
              <a:ea typeface="ＭＳ Ｐゴシック" panose="020B0600070205080204" pitchFamily="34" charset="-128"/>
            </a:endParaRPr>
          </a:p>
          <a:p>
            <a:pPr>
              <a:lnSpc>
                <a:spcPct val="90000"/>
              </a:lnSpc>
            </a:pPr>
            <a:r>
              <a:rPr lang="en-IE" altLang="en-US" sz="2400" dirty="0">
                <a:ea typeface="ＭＳ Ｐゴシック" panose="020B0600070205080204" pitchFamily="34" charset="-128"/>
              </a:rPr>
              <a:t>The Islamic State in Syria and Iraq is the more recent expression of this trend.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2634</TotalTime>
  <Words>953</Words>
  <Application>Microsoft Macintosh PowerPoint</Application>
  <PresentationFormat>On-screen Show (4:3)</PresentationFormat>
  <Paragraphs>51</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ＭＳ Ｐゴシック</vt:lpstr>
      <vt:lpstr>Arial</vt:lpstr>
      <vt:lpstr>Calibri</vt:lpstr>
      <vt:lpstr>Franklin Gothic Book</vt:lpstr>
      <vt:lpstr>Perpetua</vt:lpstr>
      <vt:lpstr>Times New Roman</vt:lpstr>
      <vt:lpstr>Wingdings 2</vt:lpstr>
      <vt:lpstr>Equity</vt:lpstr>
      <vt:lpstr>Party families: Salafi parties</vt:lpstr>
      <vt:lpstr>The Salafi challenge </vt:lpstr>
      <vt:lpstr>What is Salafism</vt:lpstr>
      <vt:lpstr>The relationship between Salafism and politics</vt:lpstr>
      <vt:lpstr>Scientific Salafism </vt:lpstr>
      <vt:lpstr>Political Salafism</vt:lpstr>
      <vt:lpstr>Salafis and elections</vt:lpstr>
      <vt:lpstr>What do they want? </vt:lpstr>
      <vt:lpstr>Salafi Jihadism </vt:lpstr>
    </vt:vector>
  </TitlesOfParts>
  <Company>Syddansk Unversitet - University of Southern Denmark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dc:title>
  <dc:creator>francesco cavatorta</dc:creator>
  <cp:lastModifiedBy>Francesco Cavatorta</cp:lastModifiedBy>
  <cp:revision>200</cp:revision>
  <dcterms:created xsi:type="dcterms:W3CDTF">2008-09-08T09:51:08Z</dcterms:created>
  <dcterms:modified xsi:type="dcterms:W3CDTF">2026-03-04T16:14:09Z</dcterms:modified>
</cp:coreProperties>
</file>