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6" r:id="rId2"/>
    <p:sldId id="271" r:id="rId3"/>
    <p:sldId id="272" r:id="rId4"/>
    <p:sldId id="281" r:id="rId5"/>
    <p:sldId id="283" r:id="rId6"/>
    <p:sldId id="277" r:id="rId7"/>
    <p:sldId id="282" r:id="rId8"/>
    <p:sldId id="274" r:id="rId9"/>
    <p:sldId id="284" r:id="rId10"/>
  </p:sldIdLst>
  <p:sldSz cx="9144000" cy="6858000" type="screen4x3"/>
  <p:notesSz cx="6858000" cy="9144000"/>
  <p:defaultTextStyle>
    <a:defPPr>
      <a:defRPr lang="da-DK"/>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5"/>
  </p:normalViewPr>
  <p:slideViewPr>
    <p:cSldViewPr>
      <p:cViewPr varScale="1">
        <p:scale>
          <a:sx n="101" d="100"/>
          <a:sy n="101" d="100"/>
        </p:scale>
        <p:origin x="1864"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77F5121-AB6A-2BF2-E222-113F7DBF0F4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mn-ea"/>
                <a:cs typeface="+mn-cs"/>
              </a:defRPr>
            </a:lvl1pPr>
          </a:lstStyle>
          <a:p>
            <a:pPr>
              <a:defRPr/>
            </a:pPr>
            <a:endParaRPr lang="fr-MA"/>
          </a:p>
        </p:txBody>
      </p:sp>
      <p:sp>
        <p:nvSpPr>
          <p:cNvPr id="3" name="Date Placeholder 2">
            <a:extLst>
              <a:ext uri="{FF2B5EF4-FFF2-40B4-BE49-F238E27FC236}">
                <a16:creationId xmlns:a16="http://schemas.microsoft.com/office/drawing/2014/main" id="{E810BBCB-A7ED-1111-6C29-D94053430BB3}"/>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FF0ACEBF-FBC4-C640-B75E-86F5039B3266}" type="datetimeFigureOut">
              <a:rPr lang="en-US" altLang="en-US"/>
              <a:pPr>
                <a:defRPr/>
              </a:pPr>
              <a:t>3/3/26</a:t>
            </a:fld>
            <a:endParaRPr lang="en-US" altLang="en-US"/>
          </a:p>
        </p:txBody>
      </p:sp>
      <p:sp>
        <p:nvSpPr>
          <p:cNvPr id="4" name="Slide Image Placeholder 3">
            <a:extLst>
              <a:ext uri="{FF2B5EF4-FFF2-40B4-BE49-F238E27FC236}">
                <a16:creationId xmlns:a16="http://schemas.microsoft.com/office/drawing/2014/main" id="{FD6C2CB6-02E4-4C2A-49D4-FD1B0E7B5AE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MA" noProof="0"/>
          </a:p>
        </p:txBody>
      </p:sp>
      <p:sp>
        <p:nvSpPr>
          <p:cNvPr id="5" name="Notes Placeholder 4">
            <a:extLst>
              <a:ext uri="{FF2B5EF4-FFF2-40B4-BE49-F238E27FC236}">
                <a16:creationId xmlns:a16="http://schemas.microsoft.com/office/drawing/2014/main" id="{E2426032-4FD9-836E-4909-7CC7DA1845A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r-MA" noProof="0"/>
          </a:p>
        </p:txBody>
      </p:sp>
      <p:sp>
        <p:nvSpPr>
          <p:cNvPr id="6" name="Footer Placeholder 5">
            <a:extLst>
              <a:ext uri="{FF2B5EF4-FFF2-40B4-BE49-F238E27FC236}">
                <a16:creationId xmlns:a16="http://schemas.microsoft.com/office/drawing/2014/main" id="{3BA1BA39-7466-F2F8-46EC-7190EC7AABB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mn-ea"/>
                <a:cs typeface="+mn-cs"/>
              </a:defRPr>
            </a:lvl1pPr>
          </a:lstStyle>
          <a:p>
            <a:pPr>
              <a:defRPr/>
            </a:pPr>
            <a:endParaRPr lang="fr-MA"/>
          </a:p>
        </p:txBody>
      </p:sp>
      <p:sp>
        <p:nvSpPr>
          <p:cNvPr id="7" name="Slide Number Placeholder 6">
            <a:extLst>
              <a:ext uri="{FF2B5EF4-FFF2-40B4-BE49-F238E27FC236}">
                <a16:creationId xmlns:a16="http://schemas.microsoft.com/office/drawing/2014/main" id="{047A9BD8-541A-8EC3-9842-AF35F1FABA8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81039DF-9459-7A49-AE08-46AD004C02F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pPr>
              <a:defRPr/>
            </a:pPr>
            <a:fld id="{C5A17FDF-5832-BF4D-89C1-9001761EA07B}" type="slidenum">
              <a:rPr lang="fr-CA" smtClean="0"/>
              <a:pPr>
                <a:defRPr/>
              </a:pPr>
              <a:t>6</a:t>
            </a:fld>
            <a:endParaRPr lang="fr-CA"/>
          </a:p>
        </p:txBody>
      </p:sp>
      <p:sp>
        <p:nvSpPr>
          <p:cNvPr id="5" name="Espace réservé du pied de page 4">
            <a:extLst>
              <a:ext uri="{FF2B5EF4-FFF2-40B4-BE49-F238E27FC236}">
                <a16:creationId xmlns:a16="http://schemas.microsoft.com/office/drawing/2014/main" id="{862C3084-961D-4D1A-BF18-EF608E260CDA}"/>
              </a:ext>
            </a:extLst>
          </p:cNvPr>
          <p:cNvSpPr>
            <a:spLocks noGrp="1"/>
          </p:cNvSpPr>
          <p:nvPr>
            <p:ph type="ftr" sz="quarter" idx="4"/>
          </p:nvPr>
        </p:nvSpPr>
        <p:spPr/>
        <p:txBody>
          <a:bodyPr/>
          <a:lstStyle/>
          <a:p>
            <a:pPr>
              <a:defRPr/>
            </a:pPr>
            <a:endParaRPr lang="fr-CA"/>
          </a:p>
        </p:txBody>
      </p:sp>
    </p:spTree>
    <p:extLst>
      <p:ext uri="{BB962C8B-B14F-4D97-AF65-F5344CB8AC3E}">
        <p14:creationId xmlns:p14="http://schemas.microsoft.com/office/powerpoint/2010/main" val="37269147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557025-3359-F14B-D686-254590BC67A0}"/>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3" name="Rounded Rectangle 2">
            <a:extLst>
              <a:ext uri="{FF2B5EF4-FFF2-40B4-BE49-F238E27FC236}">
                <a16:creationId xmlns:a16="http://schemas.microsoft.com/office/drawing/2014/main" id="{33CF235B-6379-8BF7-9C9D-32F672AA60D5}"/>
              </a:ext>
            </a:extLst>
          </p:cNvPr>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 name="Rectangle 3">
            <a:extLst>
              <a:ext uri="{FF2B5EF4-FFF2-40B4-BE49-F238E27FC236}">
                <a16:creationId xmlns:a16="http://schemas.microsoft.com/office/drawing/2014/main" id="{A9D7B58B-72A1-68AA-3479-039D983BA7B1}"/>
              </a:ext>
            </a:extLst>
          </p:cNvPr>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2FAB22F2-2727-4A7B-4F8A-67DC4C9EF959}"/>
              </a:ext>
            </a:extLst>
          </p:cNvPr>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D9B5EF0F-8EE7-CEA4-4B8C-5EBCC4828BEE}"/>
              </a:ext>
            </a:extLst>
          </p:cNvPr>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7" name="Date Placeholder 27">
            <a:extLst>
              <a:ext uri="{FF2B5EF4-FFF2-40B4-BE49-F238E27FC236}">
                <a16:creationId xmlns:a16="http://schemas.microsoft.com/office/drawing/2014/main" id="{94D82BDA-FBB3-B68E-41E4-2953A3743221}"/>
              </a:ext>
            </a:extLst>
          </p:cNvPr>
          <p:cNvSpPr>
            <a:spLocks noGrp="1"/>
          </p:cNvSpPr>
          <p:nvPr>
            <p:ph type="dt" sz="half" idx="10"/>
          </p:nvPr>
        </p:nvSpPr>
        <p:spPr/>
        <p:txBody>
          <a:bodyPr/>
          <a:lstStyle>
            <a:lvl1pPr>
              <a:defRPr/>
            </a:lvl1pPr>
          </a:lstStyle>
          <a:p>
            <a:pPr>
              <a:defRPr/>
            </a:pPr>
            <a:fld id="{F6AF3A23-664C-F747-9A77-AF2B5262A16E}" type="datetimeFigureOut">
              <a:rPr lang="da-DK" altLang="en-US"/>
              <a:pPr>
                <a:defRPr/>
              </a:pPr>
              <a:t>03.03.2026</a:t>
            </a:fld>
            <a:endParaRPr lang="da-DK" altLang="en-US"/>
          </a:p>
        </p:txBody>
      </p:sp>
      <p:sp>
        <p:nvSpPr>
          <p:cNvPr id="10" name="Footer Placeholder 16">
            <a:extLst>
              <a:ext uri="{FF2B5EF4-FFF2-40B4-BE49-F238E27FC236}">
                <a16:creationId xmlns:a16="http://schemas.microsoft.com/office/drawing/2014/main" id="{76C2EAD5-00A5-F5B0-35D3-2C57EDDF13D6}"/>
              </a:ext>
            </a:extLst>
          </p:cNvPr>
          <p:cNvSpPr>
            <a:spLocks noGrp="1"/>
          </p:cNvSpPr>
          <p:nvPr>
            <p:ph type="ftr" sz="quarter" idx="11"/>
          </p:nvPr>
        </p:nvSpPr>
        <p:spPr/>
        <p:txBody>
          <a:bodyPr/>
          <a:lstStyle>
            <a:lvl1pPr>
              <a:defRPr/>
            </a:lvl1pPr>
          </a:lstStyle>
          <a:p>
            <a:pPr>
              <a:defRPr/>
            </a:pPr>
            <a:endParaRPr lang="da-DK"/>
          </a:p>
        </p:txBody>
      </p:sp>
      <p:sp>
        <p:nvSpPr>
          <p:cNvPr id="11" name="Slide Number Placeholder 28">
            <a:extLst>
              <a:ext uri="{FF2B5EF4-FFF2-40B4-BE49-F238E27FC236}">
                <a16:creationId xmlns:a16="http://schemas.microsoft.com/office/drawing/2014/main" id="{66806C7C-F6BD-9FD1-97C0-19661CC350D4}"/>
              </a:ext>
            </a:extLst>
          </p:cNvPr>
          <p:cNvSpPr>
            <a:spLocks noGrp="1"/>
          </p:cNvSpPr>
          <p:nvPr>
            <p:ph type="sldNum" sz="quarter" idx="12"/>
          </p:nvPr>
        </p:nvSpPr>
        <p:spPr/>
        <p:txBody>
          <a:bodyPr/>
          <a:lstStyle>
            <a:lvl1pPr>
              <a:defRPr/>
            </a:lvl1pPr>
          </a:lstStyle>
          <a:p>
            <a:pPr>
              <a:defRPr/>
            </a:pPr>
            <a:fld id="{092E237E-FB08-B744-AAA6-0D45B91AD3D2}" type="slidenum">
              <a:rPr lang="da-DK" altLang="en-US"/>
              <a:pPr>
                <a:defRPr/>
              </a:pPr>
              <a:t>‹#›</a:t>
            </a:fld>
            <a:endParaRPr lang="da-DK" altLang="en-US"/>
          </a:p>
        </p:txBody>
      </p:sp>
    </p:spTree>
    <p:extLst>
      <p:ext uri="{BB962C8B-B14F-4D97-AF65-F5344CB8AC3E}">
        <p14:creationId xmlns:p14="http://schemas.microsoft.com/office/powerpoint/2010/main" val="12275524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840653B1-9385-CBBE-D3E7-7B4BC8463D4C}"/>
              </a:ext>
            </a:extLst>
          </p:cNvPr>
          <p:cNvSpPr>
            <a:spLocks noGrp="1"/>
          </p:cNvSpPr>
          <p:nvPr>
            <p:ph type="dt" sz="half" idx="10"/>
          </p:nvPr>
        </p:nvSpPr>
        <p:spPr/>
        <p:txBody>
          <a:bodyPr/>
          <a:lstStyle>
            <a:lvl1pPr>
              <a:defRPr/>
            </a:lvl1pPr>
          </a:lstStyle>
          <a:p>
            <a:pPr>
              <a:defRPr/>
            </a:pPr>
            <a:fld id="{A23366EC-ED8E-5649-A84D-814E80D574E1}" type="datetimeFigureOut">
              <a:rPr lang="da-DK" altLang="en-US"/>
              <a:pPr>
                <a:defRPr/>
              </a:pPr>
              <a:t>03.03.2026</a:t>
            </a:fld>
            <a:endParaRPr lang="da-DK" altLang="en-US"/>
          </a:p>
        </p:txBody>
      </p:sp>
      <p:sp>
        <p:nvSpPr>
          <p:cNvPr id="5" name="Footer Placeholder 2">
            <a:extLst>
              <a:ext uri="{FF2B5EF4-FFF2-40B4-BE49-F238E27FC236}">
                <a16:creationId xmlns:a16="http://schemas.microsoft.com/office/drawing/2014/main" id="{8F0E027B-71C6-C5F3-B369-46A9E94A898F}"/>
              </a:ext>
            </a:extLst>
          </p:cNvPr>
          <p:cNvSpPr>
            <a:spLocks noGrp="1"/>
          </p:cNvSpPr>
          <p:nvPr>
            <p:ph type="ftr" sz="quarter" idx="11"/>
          </p:nvPr>
        </p:nvSpPr>
        <p:spPr/>
        <p:txBody>
          <a:bodyPr/>
          <a:lstStyle>
            <a:lvl1pPr>
              <a:defRPr/>
            </a:lvl1pPr>
          </a:lstStyle>
          <a:p>
            <a:pPr>
              <a:defRPr/>
            </a:pPr>
            <a:endParaRPr lang="da-DK"/>
          </a:p>
        </p:txBody>
      </p:sp>
      <p:sp>
        <p:nvSpPr>
          <p:cNvPr id="6" name="Slide Number Placeholder 22">
            <a:extLst>
              <a:ext uri="{FF2B5EF4-FFF2-40B4-BE49-F238E27FC236}">
                <a16:creationId xmlns:a16="http://schemas.microsoft.com/office/drawing/2014/main" id="{C488D2FB-C8E2-AE95-2CBF-A52331B7F32D}"/>
              </a:ext>
            </a:extLst>
          </p:cNvPr>
          <p:cNvSpPr>
            <a:spLocks noGrp="1"/>
          </p:cNvSpPr>
          <p:nvPr>
            <p:ph type="sldNum" sz="quarter" idx="12"/>
          </p:nvPr>
        </p:nvSpPr>
        <p:spPr/>
        <p:txBody>
          <a:bodyPr/>
          <a:lstStyle>
            <a:lvl1pPr>
              <a:defRPr/>
            </a:lvl1pPr>
          </a:lstStyle>
          <a:p>
            <a:pPr>
              <a:defRPr/>
            </a:pPr>
            <a:fld id="{E03FEF3A-1177-D74F-B72B-5AA2186CD769}" type="slidenum">
              <a:rPr lang="da-DK" altLang="en-US"/>
              <a:pPr>
                <a:defRPr/>
              </a:pPr>
              <a:t>‹#›</a:t>
            </a:fld>
            <a:endParaRPr lang="da-DK" altLang="en-US"/>
          </a:p>
        </p:txBody>
      </p:sp>
    </p:spTree>
    <p:extLst>
      <p:ext uri="{BB962C8B-B14F-4D97-AF65-F5344CB8AC3E}">
        <p14:creationId xmlns:p14="http://schemas.microsoft.com/office/powerpoint/2010/main" val="354422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E8AFC006-BF9B-DE0F-E360-B23C1E3B6AAD}"/>
              </a:ext>
            </a:extLst>
          </p:cNvPr>
          <p:cNvSpPr>
            <a:spLocks noGrp="1"/>
          </p:cNvSpPr>
          <p:nvPr>
            <p:ph type="dt" sz="half" idx="10"/>
          </p:nvPr>
        </p:nvSpPr>
        <p:spPr/>
        <p:txBody>
          <a:bodyPr/>
          <a:lstStyle>
            <a:lvl1pPr>
              <a:defRPr/>
            </a:lvl1pPr>
          </a:lstStyle>
          <a:p>
            <a:pPr>
              <a:defRPr/>
            </a:pPr>
            <a:fld id="{FF8A236F-B3DB-E247-BDE2-0C0FCE5CCD32}" type="datetimeFigureOut">
              <a:rPr lang="da-DK" altLang="en-US"/>
              <a:pPr>
                <a:defRPr/>
              </a:pPr>
              <a:t>03.03.2026</a:t>
            </a:fld>
            <a:endParaRPr lang="da-DK" altLang="en-US"/>
          </a:p>
        </p:txBody>
      </p:sp>
      <p:sp>
        <p:nvSpPr>
          <p:cNvPr id="5" name="Footer Placeholder 2">
            <a:extLst>
              <a:ext uri="{FF2B5EF4-FFF2-40B4-BE49-F238E27FC236}">
                <a16:creationId xmlns:a16="http://schemas.microsoft.com/office/drawing/2014/main" id="{2C320E3C-B4CD-5E15-E647-22EE06991D02}"/>
              </a:ext>
            </a:extLst>
          </p:cNvPr>
          <p:cNvSpPr>
            <a:spLocks noGrp="1"/>
          </p:cNvSpPr>
          <p:nvPr>
            <p:ph type="ftr" sz="quarter" idx="11"/>
          </p:nvPr>
        </p:nvSpPr>
        <p:spPr/>
        <p:txBody>
          <a:bodyPr/>
          <a:lstStyle>
            <a:lvl1pPr>
              <a:defRPr/>
            </a:lvl1pPr>
          </a:lstStyle>
          <a:p>
            <a:pPr>
              <a:defRPr/>
            </a:pPr>
            <a:endParaRPr lang="da-DK"/>
          </a:p>
        </p:txBody>
      </p:sp>
      <p:sp>
        <p:nvSpPr>
          <p:cNvPr id="6" name="Slide Number Placeholder 22">
            <a:extLst>
              <a:ext uri="{FF2B5EF4-FFF2-40B4-BE49-F238E27FC236}">
                <a16:creationId xmlns:a16="http://schemas.microsoft.com/office/drawing/2014/main" id="{D9F5AAC7-AF5E-7985-534D-9827630F647D}"/>
              </a:ext>
            </a:extLst>
          </p:cNvPr>
          <p:cNvSpPr>
            <a:spLocks noGrp="1"/>
          </p:cNvSpPr>
          <p:nvPr>
            <p:ph type="sldNum" sz="quarter" idx="12"/>
          </p:nvPr>
        </p:nvSpPr>
        <p:spPr/>
        <p:txBody>
          <a:bodyPr/>
          <a:lstStyle>
            <a:lvl1pPr>
              <a:defRPr/>
            </a:lvl1pPr>
          </a:lstStyle>
          <a:p>
            <a:pPr>
              <a:defRPr/>
            </a:pPr>
            <a:fld id="{573839A7-1283-2446-BFE7-C91675D82E65}" type="slidenum">
              <a:rPr lang="da-DK" altLang="en-US"/>
              <a:pPr>
                <a:defRPr/>
              </a:pPr>
              <a:t>‹#›</a:t>
            </a:fld>
            <a:endParaRPr lang="da-DK" altLang="en-US"/>
          </a:p>
        </p:txBody>
      </p:sp>
    </p:spTree>
    <p:extLst>
      <p:ext uri="{BB962C8B-B14F-4D97-AF65-F5344CB8AC3E}">
        <p14:creationId xmlns:p14="http://schemas.microsoft.com/office/powerpoint/2010/main" val="2682755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5BDD0356-69D8-4A7B-336A-9BAB8E7E5BA4}"/>
              </a:ext>
            </a:extLst>
          </p:cNvPr>
          <p:cNvSpPr>
            <a:spLocks noGrp="1"/>
          </p:cNvSpPr>
          <p:nvPr>
            <p:ph type="dt" sz="half" idx="10"/>
          </p:nvPr>
        </p:nvSpPr>
        <p:spPr/>
        <p:txBody>
          <a:bodyPr/>
          <a:lstStyle>
            <a:lvl1pPr>
              <a:defRPr/>
            </a:lvl1pPr>
          </a:lstStyle>
          <a:p>
            <a:pPr>
              <a:defRPr/>
            </a:pPr>
            <a:fld id="{6C15168F-7DFE-274C-BAD8-31D683006C39}" type="datetimeFigureOut">
              <a:rPr lang="da-DK" altLang="en-US"/>
              <a:pPr>
                <a:defRPr/>
              </a:pPr>
              <a:t>03.03.2026</a:t>
            </a:fld>
            <a:endParaRPr lang="da-DK" altLang="en-US"/>
          </a:p>
        </p:txBody>
      </p:sp>
      <p:sp>
        <p:nvSpPr>
          <p:cNvPr id="4" name="Footer Placeholder 2">
            <a:extLst>
              <a:ext uri="{FF2B5EF4-FFF2-40B4-BE49-F238E27FC236}">
                <a16:creationId xmlns:a16="http://schemas.microsoft.com/office/drawing/2014/main" id="{A6A33E13-58AD-88EC-9040-5638F871A7D7}"/>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BF07C53C-68B4-1AD0-68DA-5E1C3319CF49}"/>
              </a:ext>
            </a:extLst>
          </p:cNvPr>
          <p:cNvSpPr>
            <a:spLocks noGrp="1"/>
          </p:cNvSpPr>
          <p:nvPr>
            <p:ph type="sldNum" sz="quarter" idx="12"/>
          </p:nvPr>
        </p:nvSpPr>
        <p:spPr/>
        <p:txBody>
          <a:bodyPr/>
          <a:lstStyle>
            <a:lvl1pPr>
              <a:defRPr/>
            </a:lvl1pPr>
          </a:lstStyle>
          <a:p>
            <a:pPr>
              <a:defRPr/>
            </a:pPr>
            <a:fld id="{0983BFB6-5854-424A-A466-8BEFBEC6C54E}" type="slidenum">
              <a:rPr lang="da-DK" altLang="en-US"/>
              <a:pPr>
                <a:defRPr/>
              </a:pPr>
              <a:t>‹#›</a:t>
            </a:fld>
            <a:endParaRPr lang="da-DK" altLang="en-US"/>
          </a:p>
        </p:txBody>
      </p:sp>
    </p:spTree>
    <p:extLst>
      <p:ext uri="{BB962C8B-B14F-4D97-AF65-F5344CB8AC3E}">
        <p14:creationId xmlns:p14="http://schemas.microsoft.com/office/powerpoint/2010/main" val="780359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2B99E77-A9CB-E973-F4C4-E7E163A70C9A}"/>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5" name="Rounded Rectangle 4">
            <a:extLst>
              <a:ext uri="{FF2B5EF4-FFF2-40B4-BE49-F238E27FC236}">
                <a16:creationId xmlns:a16="http://schemas.microsoft.com/office/drawing/2014/main" id="{E38D52F3-CA50-11D3-7C40-A1A33954AAC1}"/>
              </a:ext>
            </a:extLst>
          </p:cNvPr>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68B6689F-FC6F-C3F1-83C4-673D004DE707}"/>
              </a:ext>
            </a:extLst>
          </p:cNvPr>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932EF61F-495E-3501-62F0-D825B7662D22}"/>
              </a:ext>
            </a:extLst>
          </p:cNvPr>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a:extLst>
              <a:ext uri="{FF2B5EF4-FFF2-40B4-BE49-F238E27FC236}">
                <a16:creationId xmlns:a16="http://schemas.microsoft.com/office/drawing/2014/main" id="{EF483D6A-1D16-48D4-8CC8-D39885C13AB4}"/>
              </a:ext>
            </a:extLst>
          </p:cNvPr>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a:extLst>
              <a:ext uri="{FF2B5EF4-FFF2-40B4-BE49-F238E27FC236}">
                <a16:creationId xmlns:a16="http://schemas.microsoft.com/office/drawing/2014/main" id="{CE7C58CC-DEEA-E730-1C27-22CC820DD581}"/>
              </a:ext>
            </a:extLst>
          </p:cNvPr>
          <p:cNvSpPr>
            <a:spLocks noGrp="1"/>
          </p:cNvSpPr>
          <p:nvPr>
            <p:ph type="dt" sz="half" idx="10"/>
          </p:nvPr>
        </p:nvSpPr>
        <p:spPr/>
        <p:txBody>
          <a:bodyPr/>
          <a:lstStyle>
            <a:lvl1pPr>
              <a:defRPr/>
            </a:lvl1pPr>
          </a:lstStyle>
          <a:p>
            <a:pPr>
              <a:defRPr/>
            </a:pPr>
            <a:fld id="{93CC27B0-2B92-CB4A-9D9F-1B9C4D9564BD}" type="datetimeFigureOut">
              <a:rPr lang="da-DK" altLang="en-US"/>
              <a:pPr>
                <a:defRPr/>
              </a:pPr>
              <a:t>03.03.2026</a:t>
            </a:fld>
            <a:endParaRPr lang="da-DK" altLang="en-US"/>
          </a:p>
        </p:txBody>
      </p:sp>
      <p:sp>
        <p:nvSpPr>
          <p:cNvPr id="10" name="Footer Placeholder 4">
            <a:extLst>
              <a:ext uri="{FF2B5EF4-FFF2-40B4-BE49-F238E27FC236}">
                <a16:creationId xmlns:a16="http://schemas.microsoft.com/office/drawing/2014/main" id="{0A9343AC-6ED6-C7D6-DB5E-5183F74C2455}"/>
              </a:ext>
            </a:extLst>
          </p:cNvPr>
          <p:cNvSpPr>
            <a:spLocks noGrp="1"/>
          </p:cNvSpPr>
          <p:nvPr>
            <p:ph type="ftr" sz="quarter" idx="11"/>
          </p:nvPr>
        </p:nvSpPr>
        <p:spPr>
          <a:xfrm>
            <a:off x="800100" y="6172200"/>
            <a:ext cx="4000500" cy="457200"/>
          </a:xfrm>
        </p:spPr>
        <p:txBody>
          <a:bodyPr/>
          <a:lstStyle>
            <a:lvl1pPr>
              <a:defRPr/>
            </a:lvl1pPr>
          </a:lstStyle>
          <a:p>
            <a:pPr>
              <a:defRPr/>
            </a:pPr>
            <a:endParaRPr lang="da-DK"/>
          </a:p>
        </p:txBody>
      </p:sp>
      <p:sp>
        <p:nvSpPr>
          <p:cNvPr id="11" name="Slide Number Placeholder 5">
            <a:extLst>
              <a:ext uri="{FF2B5EF4-FFF2-40B4-BE49-F238E27FC236}">
                <a16:creationId xmlns:a16="http://schemas.microsoft.com/office/drawing/2014/main" id="{A218B5D8-E4C4-C68B-D71C-7AC01B8BBB70}"/>
              </a:ext>
            </a:extLst>
          </p:cNvPr>
          <p:cNvSpPr>
            <a:spLocks noGrp="1"/>
          </p:cNvSpPr>
          <p:nvPr>
            <p:ph type="sldNum" sz="quarter" idx="12"/>
          </p:nvPr>
        </p:nvSpPr>
        <p:spPr>
          <a:xfrm>
            <a:off x="146050" y="6208713"/>
            <a:ext cx="457200" cy="457200"/>
          </a:xfrm>
        </p:spPr>
        <p:txBody>
          <a:bodyPr/>
          <a:lstStyle>
            <a:lvl1pPr>
              <a:defRPr/>
            </a:lvl1pPr>
          </a:lstStyle>
          <a:p>
            <a:pPr>
              <a:defRPr/>
            </a:pPr>
            <a:fld id="{BB98772F-2C75-1E47-A294-33A665F490D7}" type="slidenum">
              <a:rPr lang="da-DK" altLang="en-US"/>
              <a:pPr>
                <a:defRPr/>
              </a:pPr>
              <a:t>‹#›</a:t>
            </a:fld>
            <a:endParaRPr lang="da-DK" altLang="en-US"/>
          </a:p>
        </p:txBody>
      </p:sp>
    </p:spTree>
    <p:extLst>
      <p:ext uri="{BB962C8B-B14F-4D97-AF65-F5344CB8AC3E}">
        <p14:creationId xmlns:p14="http://schemas.microsoft.com/office/powerpoint/2010/main" val="132484093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E7C933BE-69D5-7ED6-4BE8-8C4BA9B0FA36}"/>
              </a:ext>
            </a:extLst>
          </p:cNvPr>
          <p:cNvSpPr>
            <a:spLocks noGrp="1"/>
          </p:cNvSpPr>
          <p:nvPr>
            <p:ph type="dt" sz="half" idx="10"/>
          </p:nvPr>
        </p:nvSpPr>
        <p:spPr/>
        <p:txBody>
          <a:bodyPr/>
          <a:lstStyle>
            <a:lvl1pPr>
              <a:defRPr/>
            </a:lvl1pPr>
          </a:lstStyle>
          <a:p>
            <a:pPr>
              <a:defRPr/>
            </a:pPr>
            <a:fld id="{8D65710E-01E7-D94E-A202-0884D9E2DFA9}" type="datetimeFigureOut">
              <a:rPr lang="da-DK" altLang="en-US"/>
              <a:pPr>
                <a:defRPr/>
              </a:pPr>
              <a:t>03.03.2026</a:t>
            </a:fld>
            <a:endParaRPr lang="da-DK" altLang="en-US"/>
          </a:p>
        </p:txBody>
      </p:sp>
      <p:sp>
        <p:nvSpPr>
          <p:cNvPr id="4" name="Footer Placeholder 2">
            <a:extLst>
              <a:ext uri="{FF2B5EF4-FFF2-40B4-BE49-F238E27FC236}">
                <a16:creationId xmlns:a16="http://schemas.microsoft.com/office/drawing/2014/main" id="{D2DC809A-117E-9C58-AE8A-9558F3F39BCD}"/>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28E6101C-FA56-66EF-9351-F2819454B32B}"/>
              </a:ext>
            </a:extLst>
          </p:cNvPr>
          <p:cNvSpPr>
            <a:spLocks noGrp="1"/>
          </p:cNvSpPr>
          <p:nvPr>
            <p:ph type="sldNum" sz="quarter" idx="12"/>
          </p:nvPr>
        </p:nvSpPr>
        <p:spPr/>
        <p:txBody>
          <a:bodyPr/>
          <a:lstStyle>
            <a:lvl1pPr>
              <a:defRPr/>
            </a:lvl1pPr>
          </a:lstStyle>
          <a:p>
            <a:pPr>
              <a:defRPr/>
            </a:pPr>
            <a:fld id="{2EBD086E-0902-F94B-92D6-756CD06F191E}" type="slidenum">
              <a:rPr lang="da-DK" altLang="en-US"/>
              <a:pPr>
                <a:defRPr/>
              </a:pPr>
              <a:t>‹#›</a:t>
            </a:fld>
            <a:endParaRPr lang="da-DK" altLang="en-US"/>
          </a:p>
        </p:txBody>
      </p:sp>
    </p:spTree>
    <p:extLst>
      <p:ext uri="{BB962C8B-B14F-4D97-AF65-F5344CB8AC3E}">
        <p14:creationId xmlns:p14="http://schemas.microsoft.com/office/powerpoint/2010/main" val="550285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C85145F1-C208-3BEB-8FC9-18FDFBEB5E7B}"/>
              </a:ext>
            </a:extLst>
          </p:cNvPr>
          <p:cNvSpPr>
            <a:spLocks noGrp="1"/>
          </p:cNvSpPr>
          <p:nvPr>
            <p:ph type="dt" sz="half" idx="10"/>
          </p:nvPr>
        </p:nvSpPr>
        <p:spPr/>
        <p:txBody>
          <a:bodyPr/>
          <a:lstStyle>
            <a:lvl1pPr>
              <a:defRPr/>
            </a:lvl1pPr>
          </a:lstStyle>
          <a:p>
            <a:pPr>
              <a:defRPr/>
            </a:pPr>
            <a:fld id="{97D6353D-0DCD-C14A-974A-95F6D1F176FB}" type="datetimeFigureOut">
              <a:rPr lang="da-DK" altLang="en-US"/>
              <a:pPr>
                <a:defRPr/>
              </a:pPr>
              <a:t>03.03.2026</a:t>
            </a:fld>
            <a:endParaRPr lang="da-DK" altLang="en-US"/>
          </a:p>
        </p:txBody>
      </p:sp>
      <p:sp>
        <p:nvSpPr>
          <p:cNvPr id="6" name="Footer Placeholder 2">
            <a:extLst>
              <a:ext uri="{FF2B5EF4-FFF2-40B4-BE49-F238E27FC236}">
                <a16:creationId xmlns:a16="http://schemas.microsoft.com/office/drawing/2014/main" id="{35288053-A75A-7A4E-1D47-5DEC553A5E18}"/>
              </a:ext>
            </a:extLst>
          </p:cNvPr>
          <p:cNvSpPr>
            <a:spLocks noGrp="1"/>
          </p:cNvSpPr>
          <p:nvPr>
            <p:ph type="ftr" sz="quarter" idx="11"/>
          </p:nvPr>
        </p:nvSpPr>
        <p:spPr/>
        <p:txBody>
          <a:bodyPr/>
          <a:lstStyle>
            <a:lvl1pPr>
              <a:defRPr/>
            </a:lvl1pPr>
          </a:lstStyle>
          <a:p>
            <a:pPr>
              <a:defRPr/>
            </a:pPr>
            <a:endParaRPr lang="da-DK"/>
          </a:p>
        </p:txBody>
      </p:sp>
      <p:sp>
        <p:nvSpPr>
          <p:cNvPr id="7" name="Slide Number Placeholder 22">
            <a:extLst>
              <a:ext uri="{FF2B5EF4-FFF2-40B4-BE49-F238E27FC236}">
                <a16:creationId xmlns:a16="http://schemas.microsoft.com/office/drawing/2014/main" id="{2FEFC595-3A3C-D318-A8FB-F75DC12E3ABD}"/>
              </a:ext>
            </a:extLst>
          </p:cNvPr>
          <p:cNvSpPr>
            <a:spLocks noGrp="1"/>
          </p:cNvSpPr>
          <p:nvPr>
            <p:ph type="sldNum" sz="quarter" idx="12"/>
          </p:nvPr>
        </p:nvSpPr>
        <p:spPr/>
        <p:txBody>
          <a:bodyPr/>
          <a:lstStyle>
            <a:lvl1pPr>
              <a:defRPr/>
            </a:lvl1pPr>
          </a:lstStyle>
          <a:p>
            <a:pPr>
              <a:defRPr/>
            </a:pPr>
            <a:fld id="{76808865-68C7-244C-AE81-D202F08D8264}" type="slidenum">
              <a:rPr lang="da-DK" altLang="en-US"/>
              <a:pPr>
                <a:defRPr/>
              </a:pPr>
              <a:t>‹#›</a:t>
            </a:fld>
            <a:endParaRPr lang="da-DK" altLang="en-US"/>
          </a:p>
        </p:txBody>
      </p:sp>
    </p:spTree>
    <p:extLst>
      <p:ext uri="{BB962C8B-B14F-4D97-AF65-F5344CB8AC3E}">
        <p14:creationId xmlns:p14="http://schemas.microsoft.com/office/powerpoint/2010/main" val="3038894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a:extLst>
              <a:ext uri="{FF2B5EF4-FFF2-40B4-BE49-F238E27FC236}">
                <a16:creationId xmlns:a16="http://schemas.microsoft.com/office/drawing/2014/main" id="{670C6C58-C0DD-9B82-843D-07D9A4D87541}"/>
              </a:ext>
            </a:extLst>
          </p:cNvPr>
          <p:cNvSpPr>
            <a:spLocks noGrp="1"/>
          </p:cNvSpPr>
          <p:nvPr>
            <p:ph type="dt" sz="half" idx="10"/>
          </p:nvPr>
        </p:nvSpPr>
        <p:spPr/>
        <p:txBody>
          <a:bodyPr/>
          <a:lstStyle>
            <a:lvl1pPr>
              <a:defRPr/>
            </a:lvl1pPr>
          </a:lstStyle>
          <a:p>
            <a:pPr>
              <a:defRPr/>
            </a:pPr>
            <a:fld id="{91CCA54C-6FD1-8F47-9035-50A7593F0BDA}" type="datetimeFigureOut">
              <a:rPr lang="da-DK" altLang="en-US"/>
              <a:pPr>
                <a:defRPr/>
              </a:pPr>
              <a:t>03.03.2026</a:t>
            </a:fld>
            <a:endParaRPr lang="da-DK" altLang="en-US"/>
          </a:p>
        </p:txBody>
      </p:sp>
      <p:sp>
        <p:nvSpPr>
          <p:cNvPr id="4" name="Footer Placeholder 2">
            <a:extLst>
              <a:ext uri="{FF2B5EF4-FFF2-40B4-BE49-F238E27FC236}">
                <a16:creationId xmlns:a16="http://schemas.microsoft.com/office/drawing/2014/main" id="{CAA7822A-FB99-8920-41BB-86D6396AD861}"/>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C46D84AC-5A80-F497-D8BE-22059EB35F99}"/>
              </a:ext>
            </a:extLst>
          </p:cNvPr>
          <p:cNvSpPr>
            <a:spLocks noGrp="1"/>
          </p:cNvSpPr>
          <p:nvPr>
            <p:ph type="sldNum" sz="quarter" idx="12"/>
          </p:nvPr>
        </p:nvSpPr>
        <p:spPr/>
        <p:txBody>
          <a:bodyPr/>
          <a:lstStyle>
            <a:lvl1pPr>
              <a:defRPr/>
            </a:lvl1pPr>
          </a:lstStyle>
          <a:p>
            <a:pPr>
              <a:defRPr/>
            </a:pPr>
            <a:fld id="{E87BD3B0-82A4-4642-8312-E2210B2C8A01}" type="slidenum">
              <a:rPr lang="da-DK" altLang="en-US"/>
              <a:pPr>
                <a:defRPr/>
              </a:pPr>
              <a:t>‹#›</a:t>
            </a:fld>
            <a:endParaRPr lang="da-DK" altLang="en-US"/>
          </a:p>
        </p:txBody>
      </p:sp>
    </p:spTree>
    <p:extLst>
      <p:ext uri="{BB962C8B-B14F-4D97-AF65-F5344CB8AC3E}">
        <p14:creationId xmlns:p14="http://schemas.microsoft.com/office/powerpoint/2010/main" val="2589891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FC950653-4086-C082-02DB-BDABA16FAEED}"/>
              </a:ext>
            </a:extLst>
          </p:cNvPr>
          <p:cNvSpPr>
            <a:spLocks noGrp="1"/>
          </p:cNvSpPr>
          <p:nvPr>
            <p:ph type="dt" sz="half" idx="10"/>
          </p:nvPr>
        </p:nvSpPr>
        <p:spPr/>
        <p:txBody>
          <a:bodyPr/>
          <a:lstStyle>
            <a:lvl1pPr>
              <a:defRPr/>
            </a:lvl1pPr>
          </a:lstStyle>
          <a:p>
            <a:pPr>
              <a:defRPr/>
            </a:pPr>
            <a:fld id="{86BB759C-93D6-BC41-888E-02DA7BA70D2D}" type="datetimeFigureOut">
              <a:rPr lang="da-DK" altLang="en-US"/>
              <a:pPr>
                <a:defRPr/>
              </a:pPr>
              <a:t>03.03.2026</a:t>
            </a:fld>
            <a:endParaRPr lang="da-DK" altLang="en-US"/>
          </a:p>
        </p:txBody>
      </p:sp>
      <p:sp>
        <p:nvSpPr>
          <p:cNvPr id="3" name="Footer Placeholder 2">
            <a:extLst>
              <a:ext uri="{FF2B5EF4-FFF2-40B4-BE49-F238E27FC236}">
                <a16:creationId xmlns:a16="http://schemas.microsoft.com/office/drawing/2014/main" id="{BF4704B2-97BA-06F7-7AA3-D6863667D83F}"/>
              </a:ext>
            </a:extLst>
          </p:cNvPr>
          <p:cNvSpPr>
            <a:spLocks noGrp="1"/>
          </p:cNvSpPr>
          <p:nvPr>
            <p:ph type="ftr" sz="quarter" idx="11"/>
          </p:nvPr>
        </p:nvSpPr>
        <p:spPr/>
        <p:txBody>
          <a:bodyPr/>
          <a:lstStyle>
            <a:lvl1pPr>
              <a:defRPr/>
            </a:lvl1pPr>
          </a:lstStyle>
          <a:p>
            <a:pPr>
              <a:defRPr/>
            </a:pPr>
            <a:endParaRPr lang="da-DK"/>
          </a:p>
        </p:txBody>
      </p:sp>
      <p:sp>
        <p:nvSpPr>
          <p:cNvPr id="4" name="Slide Number Placeholder 22">
            <a:extLst>
              <a:ext uri="{FF2B5EF4-FFF2-40B4-BE49-F238E27FC236}">
                <a16:creationId xmlns:a16="http://schemas.microsoft.com/office/drawing/2014/main" id="{8D1352DD-E9A3-6727-D556-30BA6C665040}"/>
              </a:ext>
            </a:extLst>
          </p:cNvPr>
          <p:cNvSpPr>
            <a:spLocks noGrp="1"/>
          </p:cNvSpPr>
          <p:nvPr>
            <p:ph type="sldNum" sz="quarter" idx="12"/>
          </p:nvPr>
        </p:nvSpPr>
        <p:spPr/>
        <p:txBody>
          <a:bodyPr/>
          <a:lstStyle>
            <a:lvl1pPr>
              <a:defRPr/>
            </a:lvl1pPr>
          </a:lstStyle>
          <a:p>
            <a:pPr>
              <a:defRPr/>
            </a:pPr>
            <a:fld id="{F8BBC67C-2120-A14A-B1F6-9FD67CA2C224}" type="slidenum">
              <a:rPr lang="da-DK" altLang="en-US"/>
              <a:pPr>
                <a:defRPr/>
              </a:pPr>
              <a:t>‹#›</a:t>
            </a:fld>
            <a:endParaRPr lang="da-DK" altLang="en-US"/>
          </a:p>
        </p:txBody>
      </p:sp>
    </p:spTree>
    <p:extLst>
      <p:ext uri="{BB962C8B-B14F-4D97-AF65-F5344CB8AC3E}">
        <p14:creationId xmlns:p14="http://schemas.microsoft.com/office/powerpoint/2010/main" val="1738254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BC38FF7-C18F-A0AA-2923-91AE6D3B2FD6}"/>
              </a:ext>
            </a:extLst>
          </p:cNvPr>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5" name="Rounded Rectangle 4">
            <a:extLst>
              <a:ext uri="{FF2B5EF4-FFF2-40B4-BE49-F238E27FC236}">
                <a16:creationId xmlns:a16="http://schemas.microsoft.com/office/drawing/2014/main" id="{8CD82CEB-55DA-AA45-B20D-6A8B4DFE9FCE}"/>
              </a:ext>
            </a:extLst>
          </p:cNvPr>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a:extLst>
              <a:ext uri="{FF2B5EF4-FFF2-40B4-BE49-F238E27FC236}">
                <a16:creationId xmlns:a16="http://schemas.microsoft.com/office/drawing/2014/main" id="{5985F8FC-750A-D183-E262-CD2868BBE97A}"/>
              </a:ext>
            </a:extLst>
          </p:cNvPr>
          <p:cNvSpPr>
            <a:spLocks noGrp="1"/>
          </p:cNvSpPr>
          <p:nvPr>
            <p:ph type="dt" sz="half" idx="10"/>
          </p:nvPr>
        </p:nvSpPr>
        <p:spPr/>
        <p:txBody>
          <a:bodyPr/>
          <a:lstStyle>
            <a:lvl1pPr>
              <a:defRPr/>
            </a:lvl1pPr>
          </a:lstStyle>
          <a:p>
            <a:pPr>
              <a:defRPr/>
            </a:pPr>
            <a:fld id="{D2EC3892-E757-BB48-A92C-276939A1406B}" type="datetimeFigureOut">
              <a:rPr lang="da-DK" altLang="en-US"/>
              <a:pPr>
                <a:defRPr/>
              </a:pPr>
              <a:t>03.03.2026</a:t>
            </a:fld>
            <a:endParaRPr lang="da-DK" altLang="en-US"/>
          </a:p>
        </p:txBody>
      </p:sp>
      <p:sp>
        <p:nvSpPr>
          <p:cNvPr id="7" name="Footer Placeholder 5">
            <a:extLst>
              <a:ext uri="{FF2B5EF4-FFF2-40B4-BE49-F238E27FC236}">
                <a16:creationId xmlns:a16="http://schemas.microsoft.com/office/drawing/2014/main" id="{BA8BB87C-DA7A-CE47-14D0-5B571078C265}"/>
              </a:ext>
            </a:extLst>
          </p:cNvPr>
          <p:cNvSpPr>
            <a:spLocks noGrp="1"/>
          </p:cNvSpPr>
          <p:nvPr>
            <p:ph type="ftr" sz="quarter" idx="11"/>
          </p:nvPr>
        </p:nvSpPr>
        <p:spPr/>
        <p:txBody>
          <a:bodyPr/>
          <a:lstStyle>
            <a:lvl1pPr>
              <a:defRPr/>
            </a:lvl1pPr>
          </a:lstStyle>
          <a:p>
            <a:pPr>
              <a:defRPr/>
            </a:pPr>
            <a:endParaRPr lang="da-DK"/>
          </a:p>
        </p:txBody>
      </p:sp>
      <p:sp>
        <p:nvSpPr>
          <p:cNvPr id="8" name="Slide Number Placeholder 6">
            <a:extLst>
              <a:ext uri="{FF2B5EF4-FFF2-40B4-BE49-F238E27FC236}">
                <a16:creationId xmlns:a16="http://schemas.microsoft.com/office/drawing/2014/main" id="{BA6E29FA-F42D-BB27-DA92-3C08C6CF8E11}"/>
              </a:ext>
            </a:extLst>
          </p:cNvPr>
          <p:cNvSpPr>
            <a:spLocks noGrp="1"/>
          </p:cNvSpPr>
          <p:nvPr>
            <p:ph type="sldNum" sz="quarter" idx="12"/>
          </p:nvPr>
        </p:nvSpPr>
        <p:spPr/>
        <p:txBody>
          <a:bodyPr/>
          <a:lstStyle>
            <a:lvl1pPr>
              <a:defRPr/>
            </a:lvl1pPr>
          </a:lstStyle>
          <a:p>
            <a:pPr>
              <a:defRPr/>
            </a:pPr>
            <a:fld id="{CFA3E490-EE05-9E42-8416-5E26B6090103}" type="slidenum">
              <a:rPr lang="da-DK" altLang="en-US"/>
              <a:pPr>
                <a:defRPr/>
              </a:pPr>
              <a:t>‹#›</a:t>
            </a:fld>
            <a:endParaRPr lang="da-DK" altLang="en-US"/>
          </a:p>
        </p:txBody>
      </p:sp>
    </p:spTree>
    <p:extLst>
      <p:ext uri="{BB962C8B-B14F-4D97-AF65-F5344CB8AC3E}">
        <p14:creationId xmlns:p14="http://schemas.microsoft.com/office/powerpoint/2010/main" val="1363740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DF2CCC3-2102-78B7-7362-C0AF881DFC31}"/>
              </a:ext>
            </a:extLst>
          </p:cNvPr>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B8F58033-7886-1804-D9BD-2CB9246E513A}"/>
              </a:ext>
            </a:extLst>
          </p:cNvPr>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90DD2EDE-138E-5B86-BB08-AD2CA79AB0E9}"/>
              </a:ext>
            </a:extLst>
          </p:cNvPr>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p>
        </p:txBody>
      </p:sp>
      <p:sp>
        <p:nvSpPr>
          <p:cNvPr id="8" name="Date Placeholder 4">
            <a:extLst>
              <a:ext uri="{FF2B5EF4-FFF2-40B4-BE49-F238E27FC236}">
                <a16:creationId xmlns:a16="http://schemas.microsoft.com/office/drawing/2014/main" id="{61DFB7E2-238B-EE75-FA9D-CB65BEAEBA9F}"/>
              </a:ext>
            </a:extLst>
          </p:cNvPr>
          <p:cNvSpPr>
            <a:spLocks noGrp="1"/>
          </p:cNvSpPr>
          <p:nvPr>
            <p:ph type="dt" sz="half" idx="10"/>
          </p:nvPr>
        </p:nvSpPr>
        <p:spPr/>
        <p:txBody>
          <a:bodyPr/>
          <a:lstStyle>
            <a:lvl1pPr>
              <a:defRPr/>
            </a:lvl1pPr>
          </a:lstStyle>
          <a:p>
            <a:pPr>
              <a:defRPr/>
            </a:pPr>
            <a:fld id="{FC0E2B49-4566-274E-AFCB-E86EC5E9C2D5}" type="datetimeFigureOut">
              <a:rPr lang="da-DK" altLang="en-US"/>
              <a:pPr>
                <a:defRPr/>
              </a:pPr>
              <a:t>03.03.2026</a:t>
            </a:fld>
            <a:endParaRPr lang="da-DK" altLang="en-US"/>
          </a:p>
        </p:txBody>
      </p:sp>
      <p:sp>
        <p:nvSpPr>
          <p:cNvPr id="9" name="Footer Placeholder 5">
            <a:extLst>
              <a:ext uri="{FF2B5EF4-FFF2-40B4-BE49-F238E27FC236}">
                <a16:creationId xmlns:a16="http://schemas.microsoft.com/office/drawing/2014/main" id="{5C6A54F3-4234-4979-6397-F0804C1068E8}"/>
              </a:ext>
            </a:extLst>
          </p:cNvPr>
          <p:cNvSpPr>
            <a:spLocks noGrp="1"/>
          </p:cNvSpPr>
          <p:nvPr>
            <p:ph type="ftr" sz="quarter" idx="11"/>
          </p:nvPr>
        </p:nvSpPr>
        <p:spPr>
          <a:xfrm>
            <a:off x="914400" y="6172200"/>
            <a:ext cx="3886200" cy="457200"/>
          </a:xfrm>
        </p:spPr>
        <p:txBody>
          <a:bodyPr/>
          <a:lstStyle>
            <a:lvl1pPr>
              <a:defRPr/>
            </a:lvl1pPr>
          </a:lstStyle>
          <a:p>
            <a:pPr>
              <a:defRPr/>
            </a:pPr>
            <a:endParaRPr lang="da-DK"/>
          </a:p>
        </p:txBody>
      </p:sp>
      <p:sp>
        <p:nvSpPr>
          <p:cNvPr id="10" name="Slide Number Placeholder 6">
            <a:extLst>
              <a:ext uri="{FF2B5EF4-FFF2-40B4-BE49-F238E27FC236}">
                <a16:creationId xmlns:a16="http://schemas.microsoft.com/office/drawing/2014/main" id="{6846918F-F06F-87E9-E5F3-82F20841F764}"/>
              </a:ext>
            </a:extLst>
          </p:cNvPr>
          <p:cNvSpPr>
            <a:spLocks noGrp="1"/>
          </p:cNvSpPr>
          <p:nvPr>
            <p:ph type="sldNum" sz="quarter" idx="12"/>
          </p:nvPr>
        </p:nvSpPr>
        <p:spPr>
          <a:xfrm>
            <a:off x="146050" y="6208713"/>
            <a:ext cx="457200" cy="457200"/>
          </a:xfrm>
        </p:spPr>
        <p:txBody>
          <a:bodyPr/>
          <a:lstStyle>
            <a:lvl1pPr>
              <a:defRPr/>
            </a:lvl1pPr>
          </a:lstStyle>
          <a:p>
            <a:pPr>
              <a:defRPr/>
            </a:pPr>
            <a:fld id="{7B636B7D-7CC3-7741-9EB2-6A71351ADB03}" type="slidenum">
              <a:rPr lang="da-DK" altLang="en-US"/>
              <a:pPr>
                <a:defRPr/>
              </a:pPr>
              <a:t>‹#›</a:t>
            </a:fld>
            <a:endParaRPr lang="da-DK" altLang="en-US"/>
          </a:p>
        </p:txBody>
      </p:sp>
    </p:spTree>
    <p:extLst>
      <p:ext uri="{BB962C8B-B14F-4D97-AF65-F5344CB8AC3E}">
        <p14:creationId xmlns:p14="http://schemas.microsoft.com/office/powerpoint/2010/main" val="3026905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9BD00A7-F8E4-5566-2DFA-EBB5C02DD7E9}"/>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8" name="Rounded Rectangle 7">
            <a:extLst>
              <a:ext uri="{FF2B5EF4-FFF2-40B4-BE49-F238E27FC236}">
                <a16:creationId xmlns:a16="http://schemas.microsoft.com/office/drawing/2014/main" id="{73C568CA-E4F4-F85C-E8F6-65F26F2B1846}"/>
              </a:ext>
            </a:extLst>
          </p:cNvPr>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8" name="Title Placeholder 21">
            <a:extLst>
              <a:ext uri="{FF2B5EF4-FFF2-40B4-BE49-F238E27FC236}">
                <a16:creationId xmlns:a16="http://schemas.microsoft.com/office/drawing/2014/main" id="{7B4D98E6-90CD-010F-BF60-64FE8E769352}"/>
              </a:ext>
            </a:extLst>
          </p:cNvPr>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a:extLst>
              <a:ext uri="{FF2B5EF4-FFF2-40B4-BE49-F238E27FC236}">
                <a16:creationId xmlns:a16="http://schemas.microsoft.com/office/drawing/2014/main" id="{F8E432F0-C5CB-F7FF-FE7D-47FF04392EDD}"/>
              </a:ext>
            </a:extLst>
          </p:cNvPr>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07C6F62D-2EFF-CF61-2744-A0B4A515D8F1}"/>
              </a:ext>
            </a:extLst>
          </p:cNvPr>
          <p:cNvSpPr>
            <a:spLocks noGrp="1"/>
          </p:cNvSpPr>
          <p:nvPr>
            <p:ph type="dt" sz="half" idx="2"/>
          </p:nvPr>
        </p:nvSpPr>
        <p:spPr>
          <a:xfrm>
            <a:off x="6172200" y="6191250"/>
            <a:ext cx="2476500" cy="476250"/>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400">
                <a:solidFill>
                  <a:schemeClr val="tx2"/>
                </a:solidFill>
                <a:latin typeface="Perpetua" panose="02020502060401020303" pitchFamily="18" charset="77"/>
              </a:defRPr>
            </a:lvl1pPr>
          </a:lstStyle>
          <a:p>
            <a:pPr>
              <a:defRPr/>
            </a:pPr>
            <a:fld id="{C74E4751-4218-8540-AF66-F585E47E5963}" type="datetimeFigureOut">
              <a:rPr lang="da-DK" altLang="en-US"/>
              <a:pPr>
                <a:defRPr/>
              </a:pPr>
              <a:t>03.03.2026</a:t>
            </a:fld>
            <a:endParaRPr lang="da-DK" altLang="en-US"/>
          </a:p>
        </p:txBody>
      </p:sp>
      <p:sp>
        <p:nvSpPr>
          <p:cNvPr id="3" name="Footer Placeholder 2">
            <a:extLst>
              <a:ext uri="{FF2B5EF4-FFF2-40B4-BE49-F238E27FC236}">
                <a16:creationId xmlns:a16="http://schemas.microsoft.com/office/drawing/2014/main" id="{4DEB465A-64FA-A967-EDCD-E25B26B7159E}"/>
              </a:ext>
            </a:extLst>
          </p:cNvPr>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ea typeface="+mn-ea"/>
                <a:cs typeface="+mn-cs"/>
              </a:defRPr>
            </a:lvl1pPr>
          </a:lstStyle>
          <a:p>
            <a:pPr>
              <a:defRPr/>
            </a:pPr>
            <a:endParaRPr lang="da-DK"/>
          </a:p>
        </p:txBody>
      </p:sp>
      <p:sp>
        <p:nvSpPr>
          <p:cNvPr id="23" name="Slide Number Placeholder 22">
            <a:extLst>
              <a:ext uri="{FF2B5EF4-FFF2-40B4-BE49-F238E27FC236}">
                <a16:creationId xmlns:a16="http://schemas.microsoft.com/office/drawing/2014/main" id="{362C8339-195E-0349-922E-E3F796A5506E}"/>
              </a:ext>
            </a:extLst>
          </p:cNvPr>
          <p:cNvSpPr>
            <a:spLocks noGrp="1"/>
          </p:cNvSpPr>
          <p:nvPr>
            <p:ph type="sldNum" sz="quarter" idx="4"/>
          </p:nvPr>
        </p:nvSpPr>
        <p:spPr>
          <a:xfrm>
            <a:off x="146050" y="6210300"/>
            <a:ext cx="457200" cy="457200"/>
          </a:xfrm>
          <a:prstGeom prst="ellipse">
            <a:avLst/>
          </a:prstGeom>
          <a:solidFill>
            <a:schemeClr val="accent1"/>
          </a:solidFill>
        </p:spPr>
        <p:txBody>
          <a:bodyPr vert="horz" wrap="none" lIns="0" tIns="0" rIns="0" bIns="0" numCol="1" anchor="ctr" anchorCtr="1" compatLnSpc="1">
            <a:prstTxWarp prst="textNoShape">
              <a:avLst/>
            </a:prstTxWarp>
            <a:noAutofit/>
          </a:bodyPr>
          <a:lstStyle>
            <a:lvl1pPr algn="ctr" eaLnBrk="1" hangingPunct="1">
              <a:defRPr sz="1400">
                <a:solidFill>
                  <a:srgbClr val="FFFFFF"/>
                </a:solidFill>
                <a:latin typeface="Franklin Gothic Book" panose="020B0503020102020204" pitchFamily="34" charset="0"/>
              </a:defRPr>
            </a:lvl1pPr>
          </a:lstStyle>
          <a:p>
            <a:pPr>
              <a:defRPr/>
            </a:pPr>
            <a:fld id="{180D8580-61AB-5043-893A-6989CFA4DA10}" type="slidenum">
              <a:rPr lang="da-DK" altLang="en-US"/>
              <a:pPr>
                <a:defRPr/>
              </a:pPr>
              <a:t>‹#›</a:t>
            </a:fld>
            <a:endParaRPr lang="da-DK" altLang="en-US"/>
          </a:p>
        </p:txBody>
      </p:sp>
    </p:spTree>
  </p:cSld>
  <p:clrMap bg1="lt1" tx1="dk1" bg2="lt2" tx2="dk2" accent1="accent1" accent2="accent2" accent3="accent3" accent4="accent4" accent5="accent5" accent6="accent6" hlink="hlink" folHlink="folHlink"/>
  <p:sldLayoutIdLst>
    <p:sldLayoutId id="2147483980" r:id="rId1"/>
    <p:sldLayoutId id="2147483973" r:id="rId2"/>
    <p:sldLayoutId id="2147483981" r:id="rId3"/>
    <p:sldLayoutId id="2147483974" r:id="rId4"/>
    <p:sldLayoutId id="2147483975" r:id="rId5"/>
    <p:sldLayoutId id="2147483976" r:id="rId6"/>
    <p:sldLayoutId id="2147483977" r:id="rId7"/>
    <p:sldLayoutId id="2147483982" r:id="rId8"/>
    <p:sldLayoutId id="2147483983" r:id="rId9"/>
    <p:sldLayoutId id="2147483978" r:id="rId10"/>
    <p:sldLayoutId id="2147483979" r:id="rId11"/>
  </p:sldLayoutIdLst>
  <p:txStyles>
    <p:titleStyle>
      <a:lvl1pPr algn="l" rtl="0" eaLnBrk="0" fontAlgn="base" hangingPunct="0">
        <a:spcBef>
          <a:spcPct val="0"/>
        </a:spcBef>
        <a:spcAft>
          <a:spcPct val="0"/>
        </a:spcAft>
        <a:defRPr sz="4000" kern="120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2pPr>
      <a:lvl3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3pPr>
      <a:lvl4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4pPr>
      <a:lvl5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2" charset="2"/>
        <a:buChar char=""/>
        <a:defRPr sz="2600" kern="1200">
          <a:solidFill>
            <a:schemeClr val="tx1"/>
          </a:solidFill>
          <a:latin typeface="+mn-lt"/>
          <a:ea typeface="ＭＳ Ｐゴシック" charset="0"/>
          <a:cs typeface="ＭＳ Ｐゴシック" charset="0"/>
        </a:defRPr>
      </a:lvl1pPr>
      <a:lvl2pPr marL="547688" indent="-228600" algn="l" rtl="0" eaLnBrk="0" fontAlgn="base" hangingPunct="0">
        <a:spcBef>
          <a:spcPts val="375"/>
        </a:spcBef>
        <a:spcAft>
          <a:spcPct val="0"/>
        </a:spcAft>
        <a:buClr>
          <a:schemeClr val="accent2"/>
        </a:buClr>
        <a:buSzPct val="85000"/>
        <a:buFont typeface="Wingdings 2" pitchFamily="2" charset="2"/>
        <a:buChar char=""/>
        <a:defRPr sz="2400" kern="1200">
          <a:solidFill>
            <a:schemeClr val="tx1"/>
          </a:solidFill>
          <a:latin typeface="+mn-lt"/>
          <a:ea typeface="ＭＳ Ｐゴシック" charset="0"/>
          <a:cs typeface="+mn-cs"/>
        </a:defRPr>
      </a:lvl2pPr>
      <a:lvl3pPr marL="822325" indent="-228600" algn="l" rtl="0" eaLnBrk="0" fontAlgn="base" hangingPunct="0">
        <a:spcBef>
          <a:spcPts val="375"/>
        </a:spcBef>
        <a:spcAft>
          <a:spcPct val="0"/>
        </a:spcAft>
        <a:buClr>
          <a:srgbClr val="E6B1AB"/>
        </a:buClr>
        <a:buSzPct val="85000"/>
        <a:buFont typeface="Wingdings 2" pitchFamily="2" charset="2"/>
        <a:buChar char=""/>
        <a:defRPr sz="2000" kern="1200">
          <a:solidFill>
            <a:schemeClr val="tx1"/>
          </a:solidFill>
          <a:latin typeface="+mn-lt"/>
          <a:ea typeface="ＭＳ Ｐゴシック" charset="0"/>
          <a:cs typeface="+mn-cs"/>
        </a:defRPr>
      </a:lvl3pPr>
      <a:lvl4pPr marL="1096963" indent="-228600" algn="l" rtl="0" eaLnBrk="0" fontAlgn="base" hangingPunct="0">
        <a:spcBef>
          <a:spcPts val="375"/>
        </a:spcBef>
        <a:spcAft>
          <a:spcPct val="0"/>
        </a:spcAft>
        <a:buClr>
          <a:srgbClr val="A28E6A"/>
        </a:buClr>
        <a:buSzPct val="80000"/>
        <a:buFont typeface="Wingdings 2" pitchFamily="2" charset="2"/>
        <a:buChar char=""/>
        <a:defRPr sz="2000" kern="1200">
          <a:solidFill>
            <a:schemeClr val="tx1"/>
          </a:solidFill>
          <a:latin typeface="+mn-lt"/>
          <a:ea typeface="ＭＳ Ｐゴシック" charset="0"/>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ＭＳ Ｐゴシック" charset="0"/>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francesco.cavatorta@pol.ulaval.ca"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brookings.edu/wp-content/uploads/2016/06/10arabworld.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q6sz2dKIJ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ubtitle 2">
            <a:extLst>
              <a:ext uri="{FF2B5EF4-FFF2-40B4-BE49-F238E27FC236}">
                <a16:creationId xmlns:a16="http://schemas.microsoft.com/office/drawing/2014/main" id="{AAC6E213-8FF9-DFAD-8092-30C8EE50739E}"/>
              </a:ext>
            </a:extLst>
          </p:cNvPr>
          <p:cNvSpPr>
            <a:spLocks noGrp="1"/>
          </p:cNvSpPr>
          <p:nvPr>
            <p:ph type="subTitle" idx="1"/>
          </p:nvPr>
        </p:nvSpPr>
        <p:spPr/>
        <p:txBody>
          <a:bodyPr/>
          <a:lstStyle/>
          <a:p>
            <a:pPr eaLnBrk="1" hangingPunct="1">
              <a:lnSpc>
                <a:spcPct val="80000"/>
              </a:lnSpc>
            </a:pPr>
            <a:r>
              <a:rPr lang="da-DK" altLang="en-US" sz="2000" dirty="0">
                <a:ea typeface="ＭＳ Ｐゴシック" panose="020B0600070205080204" pitchFamily="34" charset="-128"/>
              </a:rPr>
              <a:t>Francesco Cavatorta</a:t>
            </a:r>
          </a:p>
          <a:p>
            <a:pPr eaLnBrk="1" hangingPunct="1">
              <a:lnSpc>
                <a:spcPct val="80000"/>
              </a:lnSpc>
            </a:pPr>
            <a:r>
              <a:rPr lang="da-DK" altLang="en-US" sz="2000" dirty="0">
                <a:ea typeface="ＭＳ Ｐゴシック" panose="020B0600070205080204" pitchFamily="34" charset="-128"/>
              </a:rPr>
              <a:t>Department of </a:t>
            </a:r>
            <a:r>
              <a:rPr lang="da-DK" altLang="en-US" sz="2000" dirty="0" err="1">
                <a:ea typeface="ＭＳ Ｐゴシック" panose="020B0600070205080204" pitchFamily="34" charset="-128"/>
              </a:rPr>
              <a:t>Political</a:t>
            </a:r>
            <a:r>
              <a:rPr lang="da-DK" altLang="en-US" sz="2000" dirty="0">
                <a:ea typeface="ＭＳ Ｐゴシック" panose="020B0600070205080204" pitchFamily="34" charset="-128"/>
              </a:rPr>
              <a:t> Science, </a:t>
            </a:r>
            <a:r>
              <a:rPr lang="da-DK" altLang="en-US" sz="2000" dirty="0" err="1">
                <a:ea typeface="ＭＳ Ｐゴシック" panose="020B0600070205080204" pitchFamily="34" charset="-128"/>
              </a:rPr>
              <a:t>Université</a:t>
            </a:r>
            <a:r>
              <a:rPr lang="da-DK" altLang="en-US" sz="2000" dirty="0">
                <a:ea typeface="ＭＳ Ｐゴシック" panose="020B0600070205080204" pitchFamily="34" charset="-128"/>
              </a:rPr>
              <a:t> Laval</a:t>
            </a:r>
          </a:p>
          <a:p>
            <a:pPr eaLnBrk="1" hangingPunct="1">
              <a:lnSpc>
                <a:spcPct val="80000"/>
              </a:lnSpc>
            </a:pPr>
            <a:r>
              <a:rPr lang="da-DK" altLang="en-US" sz="2000" dirty="0">
                <a:ea typeface="ＭＳ Ｐゴシック" panose="020B0600070205080204" pitchFamily="34" charset="-128"/>
              </a:rPr>
              <a:t>E-mail: </a:t>
            </a:r>
            <a:r>
              <a:rPr lang="da-DK" altLang="en-US" sz="2000" dirty="0">
                <a:ea typeface="ＭＳ Ｐゴシック" panose="020B0600070205080204" pitchFamily="34" charset="-128"/>
                <a:hlinkClick r:id="rId2"/>
              </a:rPr>
              <a:t>francesco.cavatorta@pol.ulaval.ca</a:t>
            </a:r>
            <a:r>
              <a:rPr lang="da-DK" altLang="en-US" sz="2000" dirty="0">
                <a:ea typeface="ＭＳ Ｐゴシック" panose="020B0600070205080204" pitchFamily="34" charset="-128"/>
              </a:rPr>
              <a:t>  </a:t>
            </a:r>
          </a:p>
        </p:txBody>
      </p:sp>
      <p:sp>
        <p:nvSpPr>
          <p:cNvPr id="14338" name="Title 1">
            <a:extLst>
              <a:ext uri="{FF2B5EF4-FFF2-40B4-BE49-F238E27FC236}">
                <a16:creationId xmlns:a16="http://schemas.microsoft.com/office/drawing/2014/main" id="{6BEA7D13-9A7B-0CFA-2287-F23C2183326F}"/>
              </a:ext>
            </a:extLst>
          </p:cNvPr>
          <p:cNvSpPr>
            <a:spLocks noGrp="1"/>
          </p:cNvSpPr>
          <p:nvPr>
            <p:ph type="ctrTitle"/>
          </p:nvPr>
        </p:nvSpPr>
        <p:spPr>
          <a:xfrm>
            <a:off x="457200" y="1506538"/>
            <a:ext cx="8229600" cy="1470025"/>
          </a:xfrm>
        </p:spPr>
        <p:txBody>
          <a:bodyPr/>
          <a:lstStyle/>
          <a:p>
            <a:r>
              <a:rPr lang="en-GB" sz="3600" dirty="0">
                <a:effectLst/>
                <a:latin typeface="Times New Roman" panose="02020603050405020304" pitchFamily="18" charset="0"/>
                <a:ea typeface="Times New Roman" panose="02020603050405020304" pitchFamily="18" charset="0"/>
              </a:rPr>
              <a:t>Party politics, elections and voting behaviour in authoritarian systems</a:t>
            </a:r>
            <a:r>
              <a:rPr lang="en-CA" sz="3600" dirty="0">
                <a:effectLst/>
              </a:rPr>
              <a:t> </a:t>
            </a:r>
            <a:endParaRPr lang="en-CA" altLang="en-US" sz="3600"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IE" dirty="0">
                <a:latin typeface="Franklin Gothic Book" charset="0"/>
              </a:rPr>
              <a:t>Elections in authoritarian systems</a:t>
            </a:r>
          </a:p>
        </p:txBody>
      </p:sp>
      <p:sp>
        <p:nvSpPr>
          <p:cNvPr id="7171" name="Content Placeholder 2"/>
          <p:cNvSpPr>
            <a:spLocks noGrp="1"/>
          </p:cNvSpPr>
          <p:nvPr>
            <p:ph sz="quarter" idx="1"/>
          </p:nvPr>
        </p:nvSpPr>
        <p:spPr>
          <a:xfrm>
            <a:off x="914400" y="1447800"/>
            <a:ext cx="7772400" cy="4717504"/>
          </a:xfrm>
        </p:spPr>
        <p:txBody>
          <a:bodyPr/>
          <a:lstStyle/>
          <a:p>
            <a:pPr>
              <a:defRPr/>
            </a:pPr>
            <a:endParaRPr lang="fr-CA" sz="2400" dirty="0">
              <a:latin typeface="Perpetua"/>
              <a:ea typeface="ＭＳ Ｐゴシック"/>
            </a:endParaRPr>
          </a:p>
          <a:p>
            <a:pPr>
              <a:defRPr/>
            </a:pPr>
            <a:r>
              <a:rPr lang="en-CA" sz="2200" dirty="0">
                <a:latin typeface="Perpetua"/>
                <a:ea typeface="ＭＳ Ｐゴシック"/>
              </a:rPr>
              <a:t>Across the Middle East and North Africa, multi-party and multi-candidate elections – presidential, legislative and municipal - have been now held regularly for more than four decades if not longer in some places (Israel, Lebanon)</a:t>
            </a:r>
            <a:endParaRPr lang="en-US" sz="2200" dirty="0">
              <a:latin typeface="Perpetua"/>
              <a:ea typeface="ＭＳ Ｐゴシック"/>
            </a:endParaRPr>
          </a:p>
          <a:p>
            <a:pPr>
              <a:defRPr/>
            </a:pPr>
            <a:r>
              <a:rPr lang="en-IE" sz="2200" dirty="0">
                <a:latin typeface="Perpetua"/>
                <a:ea typeface="ＭＳ Ｐゴシック"/>
              </a:rPr>
              <a:t>Elections do not equate with democracy though. In fact most elections have been held under the constraints of authoritarianism. This has led scholars to ask three important questions:</a:t>
            </a:r>
          </a:p>
          <a:p>
            <a:pPr marL="547370" lvl="1">
              <a:defRPr/>
            </a:pPr>
            <a:r>
              <a:rPr lang="en-IE" sz="2200" dirty="0">
                <a:latin typeface="Perpetua"/>
                <a:ea typeface="ＭＳ Ｐゴシック"/>
              </a:rPr>
              <a:t>What is the role of elections in authoritarian systems? </a:t>
            </a:r>
          </a:p>
          <a:p>
            <a:pPr marL="547370" lvl="1">
              <a:defRPr/>
            </a:pPr>
            <a:r>
              <a:rPr lang="en-IE" sz="2200" dirty="0">
                <a:latin typeface="Perpetua"/>
                <a:ea typeface="ＭＳ Ｐゴシック"/>
              </a:rPr>
              <a:t>What are the features of such elections? </a:t>
            </a:r>
            <a:endParaRPr lang="en-IE" sz="2200" dirty="0">
              <a:latin typeface="Perpetua" charset="0"/>
            </a:endParaRPr>
          </a:p>
          <a:p>
            <a:pPr marL="547370" lvl="1">
              <a:defRPr/>
            </a:pPr>
            <a:r>
              <a:rPr lang="en-IE" sz="2200" dirty="0">
                <a:latin typeface="Perpetua"/>
                <a:ea typeface="ＭＳ Ｐゴシック"/>
              </a:rPr>
              <a:t>Why do political parties participate and why do voters turn out when they know that results are rigged and elected officials do not have any real decision-making power? </a:t>
            </a:r>
            <a:endParaRPr lang="en-IE" sz="2000" dirty="0">
              <a:latin typeface="Perpetua" charset="0"/>
            </a:endParaRPr>
          </a:p>
          <a:p>
            <a:pPr>
              <a:buClr>
                <a:srgbClr val="D34817"/>
              </a:buClr>
              <a:defRPr/>
            </a:pPr>
            <a:endParaRPr lang="fr-CA" dirty="0">
              <a:latin typeface="Perpetua" charset="0"/>
            </a:endParaRPr>
          </a:p>
          <a:p>
            <a:pPr>
              <a:defRPr/>
            </a:pPr>
            <a:endParaRPr lang="fr-CA" dirty="0">
              <a:latin typeface="Perpetua" charset="0"/>
            </a:endParaRPr>
          </a:p>
        </p:txBody>
      </p:sp>
      <p:sp>
        <p:nvSpPr>
          <p:cNvPr id="2" name="Espace réservé du numéro de diapositive 1">
            <a:extLst>
              <a:ext uri="{FF2B5EF4-FFF2-40B4-BE49-F238E27FC236}">
                <a16:creationId xmlns:a16="http://schemas.microsoft.com/office/drawing/2014/main" id="{4AD31DED-8614-AC98-7A57-4B80D83B8B5D}"/>
              </a:ext>
            </a:extLst>
          </p:cNvPr>
          <p:cNvSpPr>
            <a:spLocks noGrp="1"/>
          </p:cNvSpPr>
          <p:nvPr>
            <p:ph type="sldNum" sz="quarter" idx="12"/>
          </p:nvPr>
        </p:nvSpPr>
        <p:spPr/>
        <p:txBody>
          <a:bodyPr/>
          <a:lstStyle/>
          <a:p>
            <a:pPr>
              <a:defRPr/>
            </a:pPr>
            <a:fld id="{9FC84301-653C-584C-B304-682EBD95C70B}" type="slidenum">
              <a:rPr lang="da-DK" smtClean="0"/>
              <a:pPr>
                <a:defRPr/>
              </a:pPr>
              <a:t>2</a:t>
            </a:fld>
            <a:endParaRPr lang="da-DK"/>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2800" dirty="0">
                <a:ea typeface="ＭＳ Ｐゴシック"/>
              </a:rPr>
              <a:t>Jennifer Gandhi and Ellen Lust (2009) – the role of elections under authoritarian constraints</a:t>
            </a:r>
          </a:p>
        </p:txBody>
      </p:sp>
      <p:sp>
        <p:nvSpPr>
          <p:cNvPr id="3" name="Content Placeholder 2"/>
          <p:cNvSpPr>
            <a:spLocks noGrp="1"/>
          </p:cNvSpPr>
          <p:nvPr>
            <p:ph sz="quarter" idx="1"/>
          </p:nvPr>
        </p:nvSpPr>
        <p:spPr>
          <a:xfrm>
            <a:off x="914400" y="1447800"/>
            <a:ext cx="7772400" cy="4933528"/>
          </a:xfrm>
        </p:spPr>
        <p:txBody>
          <a:bodyPr/>
          <a:lstStyle/>
          <a:p>
            <a:r>
              <a:rPr lang="en-IE" sz="2400" dirty="0">
                <a:ea typeface="ＭＳ Ｐゴシック"/>
              </a:rPr>
              <a:t>Why do authoritarian regimes go through the trouble of organising elections when they have no intention of relinquishing power and when the process itself is far from free and fair? What purpose do elections serve in this case? Several reasons are put forth - they are not mutually exclusive:  </a:t>
            </a:r>
            <a:endParaRPr lang="en-IE" sz="2400" dirty="0"/>
          </a:p>
          <a:p>
            <a:pPr marL="547370" lvl="1"/>
            <a:r>
              <a:rPr lang="en-IE" sz="2200" dirty="0">
                <a:ea typeface="ＭＳ Ｐゴシック"/>
              </a:rPr>
              <a:t>Better gauging the level of domestic political opposition</a:t>
            </a:r>
            <a:endParaRPr lang="en-IE" sz="2200" dirty="0"/>
          </a:p>
          <a:p>
            <a:pPr marL="547370" lvl="1"/>
            <a:r>
              <a:rPr lang="en-IE" sz="2200" dirty="0">
                <a:ea typeface="ＭＳ Ｐゴシック"/>
              </a:rPr>
              <a:t>Virtue signalling to international partners</a:t>
            </a:r>
          </a:p>
          <a:p>
            <a:pPr marL="547370" lvl="1"/>
            <a:r>
              <a:rPr lang="en-IE" sz="2200" dirty="0">
                <a:ea typeface="ＭＳ Ｐゴシック"/>
              </a:rPr>
              <a:t>Identifying political actors susceptible of being coopted</a:t>
            </a:r>
            <a:endParaRPr lang="en-IE" sz="2200" dirty="0"/>
          </a:p>
          <a:p>
            <a:pPr lvl="1"/>
            <a:r>
              <a:rPr lang="en-IE" sz="2200" dirty="0"/>
              <a:t>Identifying the social/geographic bastions of opposition </a:t>
            </a:r>
          </a:p>
          <a:p>
            <a:pPr marL="547370" lvl="1"/>
            <a:r>
              <a:rPr lang="en-IE" sz="2200" dirty="0">
                <a:ea typeface="+mn-lt"/>
                <a:cs typeface="+mn-lt"/>
              </a:rPr>
              <a:t>Preserving the heritage of past elections to retain legitimacy</a:t>
            </a:r>
          </a:p>
          <a:p>
            <a:pPr marL="547370" lvl="1"/>
            <a:r>
              <a:rPr lang="en-IE" sz="2200" dirty="0">
                <a:ea typeface="+mn-lt"/>
                <a:cs typeface="+mn-lt"/>
              </a:rPr>
              <a:t>Distributing goods to build/strengthen patronage networks </a:t>
            </a:r>
          </a:p>
          <a:p>
            <a:pPr marL="547370" lvl="1"/>
            <a:r>
              <a:rPr lang="en-IE" sz="2200" dirty="0">
                <a:ea typeface="+mn-lt"/>
                <a:cs typeface="+mn-lt"/>
              </a:rPr>
              <a:t>Implementing a divide and conquer strategy (</a:t>
            </a:r>
            <a:r>
              <a:rPr lang="en-IE" sz="2200" i="1" dirty="0">
                <a:ea typeface="+mn-lt"/>
                <a:cs typeface="+mn-lt"/>
              </a:rPr>
              <a:t>divide et </a:t>
            </a:r>
            <a:r>
              <a:rPr lang="en-IE" sz="2200" i="1" dirty="0" err="1">
                <a:ea typeface="+mn-lt"/>
                <a:cs typeface="+mn-lt"/>
              </a:rPr>
              <a:t>impera</a:t>
            </a:r>
            <a:r>
              <a:rPr lang="en-IE" sz="2200" dirty="0">
                <a:ea typeface="+mn-lt"/>
                <a:cs typeface="+mn-lt"/>
              </a:rPr>
              <a:t>)</a:t>
            </a:r>
            <a:endParaRPr lang="en-IE" sz="2200" dirty="0"/>
          </a:p>
        </p:txBody>
      </p:sp>
      <p:sp>
        <p:nvSpPr>
          <p:cNvPr id="4" name="Espace réservé du numéro de diapositive 3">
            <a:extLst>
              <a:ext uri="{FF2B5EF4-FFF2-40B4-BE49-F238E27FC236}">
                <a16:creationId xmlns:a16="http://schemas.microsoft.com/office/drawing/2014/main" id="{716CCF6E-928A-F249-C10E-A2D74091346B}"/>
              </a:ext>
            </a:extLst>
          </p:cNvPr>
          <p:cNvSpPr>
            <a:spLocks noGrp="1"/>
          </p:cNvSpPr>
          <p:nvPr>
            <p:ph type="sldNum" sz="quarter" idx="12"/>
          </p:nvPr>
        </p:nvSpPr>
        <p:spPr/>
        <p:txBody>
          <a:bodyPr/>
          <a:lstStyle/>
          <a:p>
            <a:pPr>
              <a:defRPr/>
            </a:pPr>
            <a:fld id="{9FC84301-653C-584C-B304-682EBD95C70B}" type="slidenum">
              <a:rPr lang="da-DK" smtClean="0"/>
              <a:pPr>
                <a:defRPr/>
              </a:pPr>
              <a:t>3</a:t>
            </a:fld>
            <a:endParaRPr lang="da-DK"/>
          </a:p>
        </p:txBody>
      </p:sp>
    </p:spTree>
    <p:extLst>
      <p:ext uri="{BB962C8B-B14F-4D97-AF65-F5344CB8AC3E}">
        <p14:creationId xmlns:p14="http://schemas.microsoft.com/office/powerpoint/2010/main" val="1586091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5A795-5628-FDB7-743B-3856F7AF10BF}"/>
              </a:ext>
            </a:extLst>
          </p:cNvPr>
          <p:cNvSpPr>
            <a:spLocks noGrp="1"/>
          </p:cNvSpPr>
          <p:nvPr>
            <p:ph type="title"/>
          </p:nvPr>
        </p:nvSpPr>
        <p:spPr/>
        <p:txBody>
          <a:bodyPr/>
          <a:lstStyle/>
          <a:p>
            <a:r>
              <a:rPr lang="en-IE" sz="3600" dirty="0"/>
              <a:t>Upgrading authoritarian rule (</a:t>
            </a:r>
            <a:r>
              <a:rPr lang="en-IE" sz="3600" dirty="0" err="1"/>
              <a:t>Heydemann</a:t>
            </a:r>
            <a:r>
              <a:rPr lang="en-IE" sz="3600" dirty="0"/>
              <a:t>, 2007)</a:t>
            </a:r>
          </a:p>
        </p:txBody>
      </p:sp>
      <p:sp>
        <p:nvSpPr>
          <p:cNvPr id="3" name="Content Placeholder 2">
            <a:extLst>
              <a:ext uri="{FF2B5EF4-FFF2-40B4-BE49-F238E27FC236}">
                <a16:creationId xmlns:a16="http://schemas.microsoft.com/office/drawing/2014/main" id="{BDCDED95-6F0D-E304-92EC-78FD809B5A3A}"/>
              </a:ext>
            </a:extLst>
          </p:cNvPr>
          <p:cNvSpPr>
            <a:spLocks noGrp="1"/>
          </p:cNvSpPr>
          <p:nvPr>
            <p:ph sz="quarter" idx="1"/>
          </p:nvPr>
        </p:nvSpPr>
        <p:spPr>
          <a:xfrm>
            <a:off x="914400" y="1447800"/>
            <a:ext cx="7772400" cy="5005536"/>
          </a:xfrm>
        </p:spPr>
        <p:txBody>
          <a:bodyPr/>
          <a:lstStyle/>
          <a:p>
            <a:r>
              <a:rPr lang="en-IE" dirty="0"/>
              <a:t>In 2007, Steven </a:t>
            </a:r>
            <a:r>
              <a:rPr lang="en-IE" dirty="0" err="1"/>
              <a:t>Heydemann</a:t>
            </a:r>
            <a:r>
              <a:rPr lang="en-IE" dirty="0"/>
              <a:t> wrote his seminal article Upgrading authoritarianism in the Arab world: </a:t>
            </a:r>
            <a:r>
              <a:rPr lang="en-IE" dirty="0">
                <a:hlinkClick r:id="rId2"/>
              </a:rPr>
              <a:t>https://www.brookings.edu/wp-content/uploads/2016/06/10arabworld.pdf</a:t>
            </a:r>
            <a:r>
              <a:rPr lang="en-IE" dirty="0"/>
              <a:t> </a:t>
            </a:r>
          </a:p>
          <a:p>
            <a:r>
              <a:rPr lang="en-IE" dirty="0"/>
              <a:t>In his article </a:t>
            </a:r>
            <a:r>
              <a:rPr lang="en-IE" dirty="0" err="1"/>
              <a:t>Heydemann</a:t>
            </a:r>
            <a:r>
              <a:rPr lang="en-IE" dirty="0"/>
              <a:t> argues very convincingly that the old ways of practising authoritarianism were not longer useful to remain in power. Arab regimes had to adapt to the changing domestic and international environment. </a:t>
            </a:r>
          </a:p>
          <a:p>
            <a:r>
              <a:rPr lang="en-IE" dirty="0"/>
              <a:t>In order to do so successfully, they implemented façade liberal reforms while maintaining an authoritarian core: holding nominally pluralistic elections was part of the strategy of adaptation.  </a:t>
            </a:r>
          </a:p>
        </p:txBody>
      </p:sp>
    </p:spTree>
    <p:extLst>
      <p:ext uri="{BB962C8B-B14F-4D97-AF65-F5344CB8AC3E}">
        <p14:creationId xmlns:p14="http://schemas.microsoft.com/office/powerpoint/2010/main" val="1378540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9938D-F4D2-4D8F-2BC5-27AA712043B1}"/>
              </a:ext>
            </a:extLst>
          </p:cNvPr>
          <p:cNvSpPr>
            <a:spLocks noGrp="1"/>
          </p:cNvSpPr>
          <p:nvPr>
            <p:ph type="title"/>
          </p:nvPr>
        </p:nvSpPr>
        <p:spPr/>
        <p:txBody>
          <a:bodyPr/>
          <a:lstStyle/>
          <a:p>
            <a:r>
              <a:rPr lang="en-IE" sz="3600" dirty="0"/>
              <a:t>The features of ‘upgraded elections’</a:t>
            </a:r>
          </a:p>
        </p:txBody>
      </p:sp>
      <p:sp>
        <p:nvSpPr>
          <p:cNvPr id="3" name="Content Placeholder 2">
            <a:extLst>
              <a:ext uri="{FF2B5EF4-FFF2-40B4-BE49-F238E27FC236}">
                <a16:creationId xmlns:a16="http://schemas.microsoft.com/office/drawing/2014/main" id="{A07D3471-42A2-FEF9-67D1-9E66A517AC99}"/>
              </a:ext>
            </a:extLst>
          </p:cNvPr>
          <p:cNvSpPr>
            <a:spLocks noGrp="1"/>
          </p:cNvSpPr>
          <p:nvPr>
            <p:ph sz="quarter" idx="1"/>
          </p:nvPr>
        </p:nvSpPr>
        <p:spPr>
          <a:xfrm>
            <a:off x="914400" y="1447800"/>
            <a:ext cx="7772400" cy="5135562"/>
          </a:xfrm>
        </p:spPr>
        <p:txBody>
          <a:bodyPr/>
          <a:lstStyle/>
          <a:p>
            <a:r>
              <a:rPr lang="en-IE" dirty="0"/>
              <a:t>There are different tolls authoritarian regimes can put in place to ensure that elections provide the results the regime wants:</a:t>
            </a:r>
          </a:p>
          <a:p>
            <a:pPr lvl="1"/>
            <a:r>
              <a:rPr lang="en-IE" dirty="0"/>
              <a:t>Making it difficult for genuine opposition parties or candidates to be on the ballot paper: </a:t>
            </a:r>
            <a:r>
              <a:rPr lang="en-IE" dirty="0">
                <a:hlinkClick r:id="rId2"/>
              </a:rPr>
              <a:t>https://www.youtube.com/watch?v=-q6sz2dKIJU</a:t>
            </a:r>
            <a:r>
              <a:rPr lang="en-IE" dirty="0"/>
              <a:t> </a:t>
            </a:r>
          </a:p>
          <a:p>
            <a:pPr lvl="1"/>
            <a:r>
              <a:rPr lang="en-IE" dirty="0"/>
              <a:t>Gerrymandering: drawing constituency boundaries in such a way to over represent your support and under-represent the support for the opposition.</a:t>
            </a:r>
          </a:p>
          <a:p>
            <a:pPr lvl="1"/>
            <a:r>
              <a:rPr lang="en-IE" dirty="0"/>
              <a:t>Legal requirements as an obstacle to the formation of genuine political parties.</a:t>
            </a:r>
          </a:p>
          <a:p>
            <a:pPr lvl="1"/>
            <a:r>
              <a:rPr lang="en-IE" dirty="0"/>
              <a:t> Limiting or restricting access to public media and the partisan use of state resources. </a:t>
            </a:r>
          </a:p>
          <a:p>
            <a:pPr lvl="1"/>
            <a:endParaRPr lang="en-IE" dirty="0"/>
          </a:p>
        </p:txBody>
      </p:sp>
    </p:spTree>
    <p:extLst>
      <p:ext uri="{BB962C8B-B14F-4D97-AF65-F5344CB8AC3E}">
        <p14:creationId xmlns:p14="http://schemas.microsoft.com/office/powerpoint/2010/main" val="816708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IE" sz="3600" dirty="0">
                <a:latin typeface="Franklin Gothic Book" charset="0"/>
              </a:rPr>
              <a:t>Political parties and authoritarian constraints </a:t>
            </a:r>
          </a:p>
        </p:txBody>
      </p:sp>
      <p:sp>
        <p:nvSpPr>
          <p:cNvPr id="7171" name="Content Placeholder 2"/>
          <p:cNvSpPr>
            <a:spLocks noGrp="1"/>
          </p:cNvSpPr>
          <p:nvPr>
            <p:ph sz="quarter" idx="1"/>
          </p:nvPr>
        </p:nvSpPr>
        <p:spPr>
          <a:xfrm>
            <a:off x="914400" y="1447800"/>
            <a:ext cx="7772400" cy="5005536"/>
          </a:xfrm>
        </p:spPr>
        <p:txBody>
          <a:bodyPr>
            <a:normAutofit/>
          </a:bodyPr>
          <a:lstStyle/>
          <a:p>
            <a:pPr>
              <a:defRPr/>
            </a:pPr>
            <a:r>
              <a:rPr lang="en-IE" sz="2300" dirty="0">
                <a:latin typeface="Perpetua"/>
                <a:ea typeface="ＭＳ Ｐゴシック"/>
              </a:rPr>
              <a:t>Single parties or regime parties (in the case of Morocco) were the instruments through which the ideological tenets and the policies of the ruling elites were transmitted to the lower echelons of society. </a:t>
            </a:r>
            <a:endParaRPr lang="en-IE" sz="2300" dirty="0">
              <a:latin typeface="Perpetua" charset="0"/>
            </a:endParaRPr>
          </a:p>
          <a:p>
            <a:pPr>
              <a:defRPr/>
            </a:pPr>
            <a:r>
              <a:rPr lang="en-IE" sz="2300" dirty="0">
                <a:latin typeface="Perpetua"/>
                <a:ea typeface="ＭＳ Ｐゴシック"/>
              </a:rPr>
              <a:t>The single party or regime parties have three functions:</a:t>
            </a:r>
          </a:p>
          <a:p>
            <a:pPr lvl="1">
              <a:defRPr/>
            </a:pPr>
            <a:r>
              <a:rPr lang="en-IE" sz="2000" dirty="0">
                <a:latin typeface="Perpetua"/>
                <a:ea typeface="ＭＳ Ｐゴシック"/>
              </a:rPr>
              <a:t>Structuring society</a:t>
            </a:r>
          </a:p>
          <a:p>
            <a:pPr lvl="1">
              <a:defRPr/>
            </a:pPr>
            <a:r>
              <a:rPr lang="en-IE" sz="2000" dirty="0">
                <a:latin typeface="Perpetua"/>
                <a:ea typeface="ＭＳ Ｐゴシック"/>
              </a:rPr>
              <a:t>Mobilising the masses in support of the regime </a:t>
            </a:r>
          </a:p>
          <a:p>
            <a:pPr lvl="1">
              <a:defRPr/>
            </a:pPr>
            <a:r>
              <a:rPr lang="en-IE" sz="2000" dirty="0">
                <a:latin typeface="Perpetua"/>
                <a:ea typeface="ＭＳ Ｐゴシック"/>
              </a:rPr>
              <a:t>Providing a recruiting pool of talent to be elevated into positions of power</a:t>
            </a:r>
            <a:r>
              <a:rPr lang="en-IE" sz="1800" dirty="0">
                <a:latin typeface="Perpetua"/>
                <a:ea typeface="ＭＳ Ｐゴシック"/>
              </a:rPr>
              <a:t> </a:t>
            </a:r>
            <a:endParaRPr lang="en-IE" sz="2000" dirty="0">
              <a:latin typeface="Perpetua"/>
              <a:ea typeface="ＭＳ Ｐゴシック"/>
            </a:endParaRPr>
          </a:p>
          <a:p>
            <a:pPr>
              <a:defRPr/>
            </a:pPr>
            <a:r>
              <a:rPr lang="en-IE" sz="2300" dirty="0">
                <a:latin typeface="Perpetua"/>
                <a:ea typeface="ＭＳ Ｐゴシック"/>
              </a:rPr>
              <a:t>The launch of facade liberalization requires ‘competition’ between different parties and candidates to provide the appearance of pluralism. Two questions then arise: who is allowed to participate and why do they participate when allowed?  </a:t>
            </a:r>
          </a:p>
        </p:txBody>
      </p:sp>
      <p:sp>
        <p:nvSpPr>
          <p:cNvPr id="2" name="Espace réservé du numéro de diapositive 1">
            <a:extLst>
              <a:ext uri="{FF2B5EF4-FFF2-40B4-BE49-F238E27FC236}">
                <a16:creationId xmlns:a16="http://schemas.microsoft.com/office/drawing/2014/main" id="{AB2C2457-54A9-4A66-9DFC-D19D081FDAD6}"/>
              </a:ext>
            </a:extLst>
          </p:cNvPr>
          <p:cNvSpPr>
            <a:spLocks noGrp="1"/>
          </p:cNvSpPr>
          <p:nvPr>
            <p:ph type="sldNum" sz="quarter" idx="12"/>
          </p:nvPr>
        </p:nvSpPr>
        <p:spPr>
          <a:xfrm>
            <a:off x="146050" y="6210300"/>
            <a:ext cx="457200" cy="385709"/>
          </a:xfrm>
        </p:spPr>
        <p:txBody>
          <a:bodyPr/>
          <a:lstStyle/>
          <a:p>
            <a:pPr>
              <a:defRPr/>
            </a:pPr>
            <a:fld id="{9FC84301-653C-584C-B304-682EBD95C70B}" type="slidenum">
              <a:rPr lang="da-DK" smtClean="0"/>
              <a:pPr>
                <a:defRPr/>
              </a:pPr>
              <a:t>6</a:t>
            </a:fld>
            <a:endParaRPr lang="da-DK" dirty="0"/>
          </a:p>
        </p:txBody>
      </p:sp>
    </p:spTree>
    <p:extLst>
      <p:ext uri="{BB962C8B-B14F-4D97-AF65-F5344CB8AC3E}">
        <p14:creationId xmlns:p14="http://schemas.microsoft.com/office/powerpoint/2010/main" val="3277981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40720-EFCB-9C80-2BB5-6AAAF2BDE361}"/>
              </a:ext>
            </a:extLst>
          </p:cNvPr>
          <p:cNvSpPr>
            <a:spLocks noGrp="1"/>
          </p:cNvSpPr>
          <p:nvPr>
            <p:ph type="title"/>
          </p:nvPr>
        </p:nvSpPr>
        <p:spPr/>
        <p:txBody>
          <a:bodyPr/>
          <a:lstStyle/>
          <a:p>
            <a:r>
              <a:rPr lang="en-IE" dirty="0"/>
              <a:t>Who and why? </a:t>
            </a:r>
          </a:p>
        </p:txBody>
      </p:sp>
      <p:sp>
        <p:nvSpPr>
          <p:cNvPr id="3" name="Content Placeholder 2">
            <a:extLst>
              <a:ext uri="{FF2B5EF4-FFF2-40B4-BE49-F238E27FC236}">
                <a16:creationId xmlns:a16="http://schemas.microsoft.com/office/drawing/2014/main" id="{C2685B59-F8A3-678F-DB03-4C5B66F5442D}"/>
              </a:ext>
            </a:extLst>
          </p:cNvPr>
          <p:cNvSpPr>
            <a:spLocks noGrp="1"/>
          </p:cNvSpPr>
          <p:nvPr>
            <p:ph sz="quarter" idx="1"/>
          </p:nvPr>
        </p:nvSpPr>
        <p:spPr>
          <a:xfrm>
            <a:off x="914400" y="1447800"/>
            <a:ext cx="7772400" cy="5135562"/>
          </a:xfrm>
        </p:spPr>
        <p:txBody>
          <a:bodyPr/>
          <a:lstStyle/>
          <a:p>
            <a:r>
              <a:rPr lang="en-IE" sz="2400" dirty="0"/>
              <a:t>Answering the ‘who question’ is relatively simple: only parties that do not question the fundamental authoritarian core of the regime are allowed to participate in elections.</a:t>
            </a:r>
          </a:p>
          <a:p>
            <a:r>
              <a:rPr lang="en-IE" sz="2400" dirty="0"/>
              <a:t>As for the why they participate, there are three broad explanations:</a:t>
            </a:r>
          </a:p>
          <a:p>
            <a:pPr lvl="1"/>
            <a:r>
              <a:rPr lang="en-IE" sz="2200" dirty="0"/>
              <a:t>Learning how the institutions work, although they recognise that real policy-making power is not in elected bodies but resides elsewhere (Hamas in Algeria in 1990s). </a:t>
            </a:r>
          </a:p>
          <a:p>
            <a:pPr lvl="1"/>
            <a:r>
              <a:rPr lang="en-IE" sz="2200" dirty="0"/>
              <a:t>They participate to have a platform to express their opposition to some of the policies the authoritarian regimes puts in place (the USFP in the 1990s, the </a:t>
            </a:r>
            <a:r>
              <a:rPr lang="en-IE" sz="2200" dirty="0" err="1"/>
              <a:t>Wafd</a:t>
            </a:r>
            <a:r>
              <a:rPr lang="en-IE" sz="2200" dirty="0"/>
              <a:t> party in Egypt and the PJD in the 2000s in Morocco).</a:t>
            </a:r>
          </a:p>
          <a:p>
            <a:pPr lvl="1"/>
            <a:r>
              <a:rPr lang="en-IE" sz="2200" dirty="0"/>
              <a:t>They participate to benefit from the spoils of office (the MB in Jordan).</a:t>
            </a:r>
          </a:p>
          <a:p>
            <a:pPr marL="319088" lvl="1" indent="0">
              <a:buNone/>
            </a:pPr>
            <a:endParaRPr lang="en-IE" dirty="0"/>
          </a:p>
          <a:p>
            <a:endParaRPr lang="en-IE" dirty="0"/>
          </a:p>
        </p:txBody>
      </p:sp>
    </p:spTree>
    <p:extLst>
      <p:ext uri="{BB962C8B-B14F-4D97-AF65-F5344CB8AC3E}">
        <p14:creationId xmlns:p14="http://schemas.microsoft.com/office/powerpoint/2010/main" val="203124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3600" dirty="0">
                <a:ea typeface="ＭＳ Ｐゴシック"/>
              </a:rPr>
              <a:t>The paradox of voting in authoritarian elections </a:t>
            </a:r>
          </a:p>
        </p:txBody>
      </p:sp>
      <p:sp>
        <p:nvSpPr>
          <p:cNvPr id="3" name="Content Placeholder 2"/>
          <p:cNvSpPr>
            <a:spLocks noGrp="1"/>
          </p:cNvSpPr>
          <p:nvPr>
            <p:ph sz="quarter" idx="1"/>
          </p:nvPr>
        </p:nvSpPr>
        <p:spPr>
          <a:xfrm>
            <a:off x="914400" y="1447800"/>
            <a:ext cx="7772400" cy="4762500"/>
          </a:xfrm>
        </p:spPr>
        <p:txBody>
          <a:bodyPr/>
          <a:lstStyle/>
          <a:p>
            <a:r>
              <a:rPr lang="en-IE" sz="2200" dirty="0">
                <a:ea typeface="ＭＳ Ｐゴシック"/>
              </a:rPr>
              <a:t>Why do voters turn out in authoritarian elections? This is a central paradox in studies of voting behaviour: why would anyone turn out to vote in elections everyone knows are meaningless from a decision-making perspective?  There are several explanations: </a:t>
            </a:r>
          </a:p>
          <a:p>
            <a:pPr marL="547370" lvl="1"/>
            <a:r>
              <a:rPr lang="en-IE" sz="2200" dirty="0">
                <a:ea typeface="ＭＳ Ｐゴシック"/>
              </a:rPr>
              <a:t>Some voters receive direct and indirect material benefits for turning out, no matter who they vote for. Vote-buying can occur on a pretty large-scale (Pellicer and Wegner, 2017). Some contend that vote buying is good (Lindberg, 2015).</a:t>
            </a:r>
          </a:p>
          <a:p>
            <a:pPr marL="547370" lvl="1"/>
            <a:r>
              <a:rPr lang="en-IE" sz="2200" dirty="0">
                <a:ea typeface="ＭＳ Ｐゴシック"/>
              </a:rPr>
              <a:t>Some voters might turn out to send a message of dissatisfaction to the government by voting for a candidate or party opposed to one or several policies the regime has implemented. </a:t>
            </a:r>
          </a:p>
          <a:p>
            <a:pPr marL="547370" lvl="1"/>
            <a:r>
              <a:rPr lang="en-IE" sz="2200" dirty="0">
                <a:ea typeface="ＭＳ Ｐゴシック"/>
              </a:rPr>
              <a:t>Some voters might turn out to support the regime because they share its ideological outlook and/or policies.   </a:t>
            </a:r>
            <a:endParaRPr lang="en-IE" sz="2200" dirty="0"/>
          </a:p>
        </p:txBody>
      </p:sp>
      <p:sp>
        <p:nvSpPr>
          <p:cNvPr id="4" name="Espace réservé du numéro de diapositive 3">
            <a:extLst>
              <a:ext uri="{FF2B5EF4-FFF2-40B4-BE49-F238E27FC236}">
                <a16:creationId xmlns:a16="http://schemas.microsoft.com/office/drawing/2014/main" id="{1ED009E4-8977-DD15-38E5-F151ACCCE8FB}"/>
              </a:ext>
            </a:extLst>
          </p:cNvPr>
          <p:cNvSpPr>
            <a:spLocks noGrp="1"/>
          </p:cNvSpPr>
          <p:nvPr>
            <p:ph type="sldNum" sz="quarter" idx="12"/>
          </p:nvPr>
        </p:nvSpPr>
        <p:spPr/>
        <p:txBody>
          <a:bodyPr/>
          <a:lstStyle/>
          <a:p>
            <a:pPr>
              <a:defRPr/>
            </a:pPr>
            <a:fld id="{9FC84301-653C-584C-B304-682EBD95C70B}" type="slidenum">
              <a:rPr lang="da-DK" smtClean="0"/>
              <a:pPr>
                <a:defRPr/>
              </a:pPr>
              <a:t>8</a:t>
            </a:fld>
            <a:endParaRPr lang="da-DK"/>
          </a:p>
        </p:txBody>
      </p:sp>
    </p:spTree>
    <p:extLst>
      <p:ext uri="{BB962C8B-B14F-4D97-AF65-F5344CB8AC3E}">
        <p14:creationId xmlns:p14="http://schemas.microsoft.com/office/powerpoint/2010/main" val="790149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F4078-1C83-01AC-8DD7-8593088DF88A}"/>
              </a:ext>
            </a:extLst>
          </p:cNvPr>
          <p:cNvSpPr>
            <a:spLocks noGrp="1"/>
          </p:cNvSpPr>
          <p:nvPr>
            <p:ph type="title"/>
          </p:nvPr>
        </p:nvSpPr>
        <p:spPr/>
        <p:txBody>
          <a:bodyPr/>
          <a:lstStyle/>
          <a:p>
            <a:r>
              <a:rPr lang="en-IE" dirty="0"/>
              <a:t>Turnout </a:t>
            </a:r>
          </a:p>
        </p:txBody>
      </p:sp>
      <p:sp>
        <p:nvSpPr>
          <p:cNvPr id="3" name="Content Placeholder 2">
            <a:extLst>
              <a:ext uri="{FF2B5EF4-FFF2-40B4-BE49-F238E27FC236}">
                <a16:creationId xmlns:a16="http://schemas.microsoft.com/office/drawing/2014/main" id="{B5EC06BB-B363-587A-0925-07FF863C7CBD}"/>
              </a:ext>
            </a:extLst>
          </p:cNvPr>
          <p:cNvSpPr>
            <a:spLocks noGrp="1"/>
          </p:cNvSpPr>
          <p:nvPr>
            <p:ph sz="quarter" idx="1"/>
          </p:nvPr>
        </p:nvSpPr>
        <p:spPr>
          <a:xfrm>
            <a:off x="914400" y="1447800"/>
            <a:ext cx="7772400" cy="5135562"/>
          </a:xfrm>
        </p:spPr>
        <p:txBody>
          <a:bodyPr/>
          <a:lstStyle/>
          <a:p>
            <a:r>
              <a:rPr lang="en-IE" dirty="0"/>
              <a:t>In all of this, we should not forget that the most important indicator of the value </a:t>
            </a:r>
            <a:r>
              <a:rPr lang="en-IE"/>
              <a:t>of elections in </a:t>
            </a:r>
            <a:r>
              <a:rPr lang="en-IE" dirty="0"/>
              <a:t>authoritarian systems is linked to turn out. When the results of elections in authoritarian systems are released, the overwhelming focus – and the bone of contention – is turnout: how many voters actually showed up at the polls?</a:t>
            </a:r>
          </a:p>
          <a:p>
            <a:pPr lvl="1"/>
            <a:r>
              <a:rPr lang="en-IE" sz="2200" dirty="0"/>
              <a:t>When turnout is relatively high – above 50 per cent – the election is a huge success for the regime even though opposition parties might have done well.</a:t>
            </a:r>
          </a:p>
          <a:p>
            <a:pPr lvl="1"/>
            <a:r>
              <a:rPr lang="en-IE" sz="2200" dirty="0"/>
              <a:t>When turnout is low – usually under 30 per cent – the election is a failure for the regime because the low turnout is interpreted as a loss of political legitimacy to rule.</a:t>
            </a:r>
          </a:p>
          <a:p>
            <a:pPr lvl="2"/>
            <a:r>
              <a:rPr lang="en-IE" sz="1800" dirty="0"/>
              <a:t>Presidential elections in Tunisia and Algeria in 2024 saw a turnout of 28.8 per cent and 23 per cent respectively. Both presidents elected with over 90 per cent.   </a:t>
            </a:r>
          </a:p>
        </p:txBody>
      </p:sp>
    </p:spTree>
    <p:extLst>
      <p:ext uri="{BB962C8B-B14F-4D97-AF65-F5344CB8AC3E}">
        <p14:creationId xmlns:p14="http://schemas.microsoft.com/office/powerpoint/2010/main" val="330592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1668</TotalTime>
  <Words>1042</Words>
  <Application>Microsoft Macintosh PowerPoint</Application>
  <PresentationFormat>On-screen Show (4:3)</PresentationFormat>
  <Paragraphs>58</Paragraphs>
  <Slides>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ＭＳ Ｐゴシック</vt:lpstr>
      <vt:lpstr>Arial</vt:lpstr>
      <vt:lpstr>Calibri</vt:lpstr>
      <vt:lpstr>Franklin Gothic Book</vt:lpstr>
      <vt:lpstr>Perpetua</vt:lpstr>
      <vt:lpstr>Times New Roman</vt:lpstr>
      <vt:lpstr>Wingdings 2</vt:lpstr>
      <vt:lpstr>Equity</vt:lpstr>
      <vt:lpstr>Party politics, elections and voting behaviour in authoritarian systems </vt:lpstr>
      <vt:lpstr>Elections in authoritarian systems</vt:lpstr>
      <vt:lpstr>Jennifer Gandhi and Ellen Lust (2009) – the role of elections under authoritarian constraints</vt:lpstr>
      <vt:lpstr>Upgrading authoritarian rule (Heydemann, 2007)</vt:lpstr>
      <vt:lpstr>The features of ‘upgraded elections’</vt:lpstr>
      <vt:lpstr>Political parties and authoritarian constraints </vt:lpstr>
      <vt:lpstr>Who and why? </vt:lpstr>
      <vt:lpstr>The paradox of voting in authoritarian elections </vt:lpstr>
      <vt:lpstr>Turnout </vt:lpstr>
    </vt:vector>
  </TitlesOfParts>
  <Company>Syddansk Unversitet - University of Southern Denmark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dc:title>
  <dc:creator>francesco cavatorta</dc:creator>
  <cp:lastModifiedBy>Francesco Cavatorta</cp:lastModifiedBy>
  <cp:revision>185</cp:revision>
  <dcterms:created xsi:type="dcterms:W3CDTF">2008-09-08T09:51:08Z</dcterms:created>
  <dcterms:modified xsi:type="dcterms:W3CDTF">2026-03-03T10:55:41Z</dcterms:modified>
</cp:coreProperties>
</file>